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66" r:id="rId2"/>
    <p:sldId id="567" r:id="rId3"/>
    <p:sldId id="568" r:id="rId4"/>
    <p:sldId id="5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90" autoAdjust="0"/>
    <p:restoredTop sz="94660"/>
  </p:normalViewPr>
  <p:slideViewPr>
    <p:cSldViewPr>
      <p:cViewPr varScale="1">
        <p:scale>
          <a:sx n="111" d="100"/>
          <a:sy n="111" d="100"/>
        </p:scale>
        <p:origin x="-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4CD4B-1262-49D6-95EB-5AF923004492}" type="datetimeFigureOut">
              <a:rPr lang="en-GB" smtClean="0"/>
              <a:pPr/>
              <a:t>16/09/16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B8DE7-90A0-4738-94AB-57F730BCB8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555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3F7A-CE81-40F0-9F62-023B1261EE0C}" type="datetimeFigureOut">
              <a:rPr lang="en-GB" smtClean="0"/>
              <a:pPr/>
              <a:t>16/09/16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2207-DAED-4AFC-B575-03388C577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3F7A-CE81-40F0-9F62-023B1261EE0C}" type="datetimeFigureOut">
              <a:rPr lang="en-GB" smtClean="0"/>
              <a:pPr/>
              <a:t>16/09/16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2207-DAED-4AFC-B575-03388C577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3F7A-CE81-40F0-9F62-023B1261EE0C}" type="datetimeFigureOut">
              <a:rPr lang="en-GB" smtClean="0"/>
              <a:pPr/>
              <a:t>16/09/16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2207-DAED-4AFC-B575-03388C577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3F7A-CE81-40F0-9F62-023B1261EE0C}" type="datetimeFigureOut">
              <a:rPr lang="en-GB" smtClean="0"/>
              <a:pPr/>
              <a:t>16/09/16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2207-DAED-4AFC-B575-03388C577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3F7A-CE81-40F0-9F62-023B1261EE0C}" type="datetimeFigureOut">
              <a:rPr lang="en-GB" smtClean="0"/>
              <a:pPr/>
              <a:t>16/09/16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2207-DAED-4AFC-B575-03388C577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3F7A-CE81-40F0-9F62-023B1261EE0C}" type="datetimeFigureOut">
              <a:rPr lang="en-GB" smtClean="0"/>
              <a:pPr/>
              <a:t>16/09/16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2207-DAED-4AFC-B575-03388C577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3F7A-CE81-40F0-9F62-023B1261EE0C}" type="datetimeFigureOut">
              <a:rPr lang="en-GB" smtClean="0"/>
              <a:pPr/>
              <a:t>16/09/16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2207-DAED-4AFC-B575-03388C577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3F7A-CE81-40F0-9F62-023B1261EE0C}" type="datetimeFigureOut">
              <a:rPr lang="en-GB" smtClean="0"/>
              <a:pPr/>
              <a:t>16/09/16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2207-DAED-4AFC-B575-03388C577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3F7A-CE81-40F0-9F62-023B1261EE0C}" type="datetimeFigureOut">
              <a:rPr lang="en-GB" smtClean="0"/>
              <a:pPr/>
              <a:t>16/09/16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2207-DAED-4AFC-B575-03388C577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3F7A-CE81-40F0-9F62-023B1261EE0C}" type="datetimeFigureOut">
              <a:rPr lang="en-GB" smtClean="0"/>
              <a:pPr/>
              <a:t>16/09/16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2207-DAED-4AFC-B575-03388C577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83F7A-CE81-40F0-9F62-023B1261EE0C}" type="datetimeFigureOut">
              <a:rPr lang="en-GB" smtClean="0"/>
              <a:pPr/>
              <a:t>16/09/16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F2207-DAED-4AFC-B575-03388C577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83F7A-CE81-40F0-9F62-023B1261EE0C}" type="datetimeFigureOut">
              <a:rPr lang="en-GB" smtClean="0"/>
              <a:pPr/>
              <a:t>16/09/16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F2207-DAED-4AFC-B575-03388C577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052513"/>
            <a:ext cx="8497887" cy="42481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My </a:t>
            </a:r>
            <a:r>
              <a:rPr lang="en-US" dirty="0" err="1">
                <a:solidFill>
                  <a:schemeClr val="tx1"/>
                </a:solidFill>
              </a:rPr>
              <a:t>Saviour</a:t>
            </a:r>
            <a:r>
              <a:rPr lang="en-US" dirty="0">
                <a:solidFill>
                  <a:schemeClr val="tx1"/>
                </a:solidFill>
              </a:rPr>
              <a:t>, Redeemer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Lifted me from the miry clay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Almighty forever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I will never be the same</a:t>
            </a:r>
            <a:endParaRPr lang="en-US" dirty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972496" y="260350"/>
            <a:ext cx="4993675" cy="605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GB" sz="40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For All You’ve Done</a:t>
            </a:r>
            <a:endParaRPr lang="en-US" sz="4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535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052513"/>
            <a:ext cx="8497887" cy="424815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alibri" charset="0"/>
              </a:rPr>
              <a:t>'Cause You came near </a:t>
            </a:r>
            <a:r>
              <a:rPr lang="en-US" dirty="0" smtClean="0">
                <a:solidFill>
                  <a:srgbClr val="000000"/>
                </a:solidFill>
                <a:latin typeface="Calibri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alibri" charset="0"/>
              </a:rPr>
            </a:br>
            <a:r>
              <a:rPr lang="en-US" dirty="0" smtClean="0">
                <a:solidFill>
                  <a:srgbClr val="000000"/>
                </a:solidFill>
                <a:latin typeface="Calibri" charset="0"/>
              </a:rPr>
              <a:t>from 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the everlasting</a:t>
            </a:r>
          </a:p>
          <a:p>
            <a:r>
              <a:rPr lang="en-US" dirty="0">
                <a:solidFill>
                  <a:srgbClr val="000000"/>
                </a:solidFill>
                <a:latin typeface="Calibri" charset="0"/>
              </a:rPr>
              <a:t>To the world we live</a:t>
            </a:r>
          </a:p>
          <a:p>
            <a:r>
              <a:rPr lang="en-US" dirty="0">
                <a:solidFill>
                  <a:srgbClr val="000000"/>
                </a:solidFill>
                <a:latin typeface="Calibri" charset="0"/>
              </a:rPr>
              <a:t>The Father's only Son</a:t>
            </a:r>
          </a:p>
          <a:p>
            <a:endParaRPr lang="en-US" dirty="0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260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052513"/>
            <a:ext cx="8497887" cy="42481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charset="0"/>
              </a:rPr>
              <a:t>And You lived, You died</a:t>
            </a:r>
          </a:p>
          <a:p>
            <a:r>
              <a:rPr lang="en-US" dirty="0">
                <a:solidFill>
                  <a:srgbClr val="000000"/>
                </a:solidFill>
                <a:latin typeface="Calibri" charset="0"/>
              </a:rPr>
              <a:t>You rose again on high</a:t>
            </a:r>
          </a:p>
          <a:p>
            <a:r>
              <a:rPr lang="en-US" dirty="0">
                <a:solidFill>
                  <a:srgbClr val="000000"/>
                </a:solidFill>
                <a:latin typeface="Calibri" charset="0"/>
              </a:rPr>
              <a:t>You opened the way</a:t>
            </a:r>
          </a:p>
          <a:p>
            <a:r>
              <a:rPr lang="en-US" dirty="0">
                <a:solidFill>
                  <a:srgbClr val="000000"/>
                </a:solidFill>
                <a:latin typeface="Calibri" charset="0"/>
              </a:rPr>
              <a:t>For the world to live again</a:t>
            </a:r>
          </a:p>
          <a:p>
            <a:r>
              <a:rPr lang="en-US" dirty="0">
                <a:solidFill>
                  <a:srgbClr val="000000"/>
                </a:solidFill>
                <a:latin typeface="Calibri" charset="0"/>
              </a:rPr>
              <a:t>Hallelujah for all You've done</a:t>
            </a:r>
          </a:p>
        </p:txBody>
      </p:sp>
    </p:spTree>
    <p:extLst>
      <p:ext uri="{BB962C8B-B14F-4D97-AF65-F5344CB8AC3E}">
        <p14:creationId xmlns:p14="http://schemas.microsoft.com/office/powerpoint/2010/main" val="64164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40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5484</TotalTime>
  <Words>53</Words>
  <Application>Microsoft Macintosh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new user</dc:creator>
  <cp:lastModifiedBy>Si</cp:lastModifiedBy>
  <cp:revision>97</cp:revision>
  <dcterms:created xsi:type="dcterms:W3CDTF">2013-10-13T04:33:24Z</dcterms:created>
  <dcterms:modified xsi:type="dcterms:W3CDTF">2016-09-16T16:37:47Z</dcterms:modified>
</cp:coreProperties>
</file>