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81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03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2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5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0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8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7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0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2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B6175-9770-484B-8E5A-9AC046420AFD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2BE1A-1624-ED4A-B0A1-F790889F61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46075"/>
            <a:ext cx="7772400" cy="95885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You are my King (Amazing Love)</a:t>
            </a:r>
            <a:endParaRPr lang="en-US" sz="3200" u="sng" dirty="0"/>
          </a:p>
        </p:txBody>
      </p:sp>
      <p:sp>
        <p:nvSpPr>
          <p:cNvPr id="4" name="Rectangle 3"/>
          <p:cNvSpPr/>
          <p:nvPr/>
        </p:nvSpPr>
        <p:spPr>
          <a:xfrm>
            <a:off x="685800" y="1498600"/>
            <a:ext cx="7759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I'm forgiven because you were forsaken</a:t>
            </a:r>
          </a:p>
          <a:p>
            <a:pPr algn="ctr"/>
            <a:r>
              <a:rPr lang="en-US" sz="3600" dirty="0" smtClean="0"/>
              <a:t>I'm accepted, You were condemned</a:t>
            </a:r>
          </a:p>
          <a:p>
            <a:pPr algn="ctr"/>
            <a:r>
              <a:rPr lang="en-US" sz="3600" dirty="0" smtClean="0"/>
              <a:t>I'm alive and well</a:t>
            </a:r>
          </a:p>
          <a:p>
            <a:pPr algn="ctr"/>
            <a:r>
              <a:rPr lang="en-US" sz="3600" dirty="0" smtClean="0"/>
              <a:t>Your spirit is within me</a:t>
            </a:r>
          </a:p>
          <a:p>
            <a:pPr algn="ctr"/>
            <a:r>
              <a:rPr lang="en-US" sz="3600" dirty="0" smtClean="0"/>
              <a:t>Because you died and rose again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2949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784294"/>
            <a:ext cx="7759700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Amazing love, how can it be?</a:t>
            </a:r>
          </a:p>
          <a:p>
            <a:pPr algn="ctr"/>
            <a:r>
              <a:rPr lang="en-US" sz="3600" dirty="0" smtClean="0"/>
              <a:t>That you, my king. would die for me</a:t>
            </a:r>
          </a:p>
          <a:p>
            <a:pPr algn="ctr"/>
            <a:r>
              <a:rPr lang="en-US" sz="3600" dirty="0" smtClean="0"/>
              <a:t>Amazing love, I know it's true</a:t>
            </a:r>
          </a:p>
          <a:p>
            <a:pPr algn="ctr"/>
            <a:r>
              <a:rPr lang="en-US" sz="3600" dirty="0" smtClean="0"/>
              <a:t>Its my joy to honor you</a:t>
            </a:r>
          </a:p>
          <a:p>
            <a:pPr algn="ctr"/>
            <a:r>
              <a:rPr lang="en-US" sz="3600" dirty="0" smtClean="0"/>
              <a:t>Amazing love how can it be?</a:t>
            </a:r>
          </a:p>
          <a:p>
            <a:pPr algn="ctr"/>
            <a:r>
              <a:rPr lang="en-US" sz="3600" dirty="0" smtClean="0"/>
              <a:t>That my king would die for me</a:t>
            </a:r>
          </a:p>
          <a:p>
            <a:pPr algn="ctr"/>
            <a:r>
              <a:rPr lang="en-US" sz="3600" dirty="0" smtClean="0"/>
              <a:t>Amazing love I know it's true</a:t>
            </a:r>
          </a:p>
          <a:p>
            <a:pPr algn="ctr"/>
            <a:r>
              <a:rPr lang="en-US" sz="3600" dirty="0" smtClean="0"/>
              <a:t>Its my joy to honor you</a:t>
            </a:r>
          </a:p>
          <a:p>
            <a:pPr algn="ctr"/>
            <a:r>
              <a:rPr lang="en-US" sz="3600" dirty="0" smtClean="0"/>
              <a:t>In all I do</a:t>
            </a:r>
          </a:p>
          <a:p>
            <a:pPr algn="ctr"/>
            <a:r>
              <a:rPr lang="en-US" sz="3600" dirty="0" smtClean="0"/>
              <a:t>I honor you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181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498600"/>
            <a:ext cx="7759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I'm forgiven because you were forsaken</a:t>
            </a:r>
          </a:p>
          <a:p>
            <a:pPr algn="ctr"/>
            <a:r>
              <a:rPr lang="en-US" sz="3600" dirty="0" smtClean="0"/>
              <a:t>I'm accepted, You were condemned</a:t>
            </a:r>
          </a:p>
          <a:p>
            <a:pPr algn="ctr"/>
            <a:r>
              <a:rPr lang="en-US" sz="3600" dirty="0" smtClean="0"/>
              <a:t>I'm alive and well</a:t>
            </a:r>
          </a:p>
          <a:p>
            <a:pPr algn="ctr"/>
            <a:r>
              <a:rPr lang="en-US" sz="3600" dirty="0" smtClean="0"/>
              <a:t>Your spirit is within me</a:t>
            </a:r>
          </a:p>
          <a:p>
            <a:pPr algn="ctr"/>
            <a:r>
              <a:rPr lang="en-US" sz="3600" dirty="0" smtClean="0"/>
              <a:t>Because you died and rose again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0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568394"/>
            <a:ext cx="7759700" cy="563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Amazing love, how can it be?</a:t>
            </a:r>
          </a:p>
          <a:p>
            <a:pPr algn="ctr"/>
            <a:r>
              <a:rPr lang="en-US" sz="3600" dirty="0" smtClean="0"/>
              <a:t>That you, my king. would die for me</a:t>
            </a:r>
          </a:p>
          <a:p>
            <a:pPr algn="ctr"/>
            <a:r>
              <a:rPr lang="en-US" sz="3600" dirty="0" smtClean="0"/>
              <a:t>Amazing love, I know it's true</a:t>
            </a:r>
          </a:p>
          <a:p>
            <a:pPr algn="ctr"/>
            <a:r>
              <a:rPr lang="en-US" sz="3600" dirty="0" smtClean="0"/>
              <a:t>Its my joy to honor you</a:t>
            </a:r>
          </a:p>
          <a:p>
            <a:pPr algn="ctr"/>
            <a:r>
              <a:rPr lang="en-US" sz="3600" dirty="0" smtClean="0"/>
              <a:t>Amazing love how can it be?</a:t>
            </a:r>
          </a:p>
          <a:p>
            <a:pPr algn="ctr"/>
            <a:r>
              <a:rPr lang="en-US" sz="3600" dirty="0" smtClean="0"/>
              <a:t>That my king would die for me</a:t>
            </a:r>
          </a:p>
          <a:p>
            <a:pPr algn="ctr"/>
            <a:r>
              <a:rPr lang="en-US" sz="3600" dirty="0" smtClean="0"/>
              <a:t>Amazing love I know it's true</a:t>
            </a:r>
          </a:p>
          <a:p>
            <a:pPr algn="ctr"/>
            <a:r>
              <a:rPr lang="en-US" sz="3600" dirty="0" smtClean="0"/>
              <a:t>Its my joy to honor you</a:t>
            </a:r>
          </a:p>
          <a:p>
            <a:pPr algn="ctr"/>
            <a:r>
              <a:rPr lang="en-US" sz="3600" dirty="0" smtClean="0"/>
              <a:t>In all I do</a:t>
            </a:r>
          </a:p>
          <a:p>
            <a:pPr algn="ctr"/>
            <a:r>
              <a:rPr lang="en-US" sz="3600" dirty="0" smtClean="0"/>
              <a:t>I honor you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73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784294"/>
            <a:ext cx="77597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/>
              <a:t>You are my king</a:t>
            </a:r>
          </a:p>
          <a:p>
            <a:pPr algn="ctr"/>
            <a:r>
              <a:rPr lang="en-US" sz="3600" dirty="0" smtClean="0"/>
              <a:t>You are my king</a:t>
            </a:r>
          </a:p>
        </p:txBody>
      </p:sp>
    </p:spTree>
    <p:extLst>
      <p:ext uri="{BB962C8B-B14F-4D97-AF65-F5344CB8AC3E}">
        <p14:creationId xmlns:p14="http://schemas.microsoft.com/office/powerpoint/2010/main" val="542797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198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You are my King (Amazing Love)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are my King (Amazing Love)</dc:title>
  <dc:creator>Si</dc:creator>
  <cp:lastModifiedBy>Si</cp:lastModifiedBy>
  <cp:revision>1</cp:revision>
  <dcterms:created xsi:type="dcterms:W3CDTF">2016-11-12T23:50:53Z</dcterms:created>
  <dcterms:modified xsi:type="dcterms:W3CDTF">2016-11-12T23:59:17Z</dcterms:modified>
</cp:coreProperties>
</file>