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7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4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4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4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5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8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5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3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9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1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1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A935F-155F-894D-A60A-563939879D1E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DE5E-DBB4-9F4B-AF58-036CF206C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9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2426"/>
            <a:ext cx="7772400" cy="96595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Yesterday Today and Forever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685800" y="1729620"/>
            <a:ext cx="72571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Everlasting God</a:t>
            </a:r>
          </a:p>
          <a:p>
            <a:pPr algn="ctr"/>
            <a:r>
              <a:rPr lang="en-US" sz="3200" dirty="0" smtClean="0"/>
              <a:t>The years go by but You're unchanging</a:t>
            </a:r>
          </a:p>
          <a:p>
            <a:pPr algn="ctr"/>
            <a:r>
              <a:rPr lang="en-US" sz="3200" dirty="0" smtClean="0"/>
              <a:t>In this fragile world</a:t>
            </a:r>
          </a:p>
          <a:p>
            <a:pPr algn="ctr"/>
            <a:r>
              <a:rPr lang="en-US" sz="3200" dirty="0" smtClean="0"/>
              <a:t>You are the only firm foundation</a:t>
            </a:r>
          </a:p>
          <a:p>
            <a:pPr algn="ctr"/>
            <a:r>
              <a:rPr lang="en-US" sz="3200" dirty="0" smtClean="0"/>
              <a:t>Always loving always true</a:t>
            </a:r>
          </a:p>
          <a:p>
            <a:pPr algn="ctr"/>
            <a:r>
              <a:rPr lang="en-US" sz="3200" dirty="0" smtClean="0"/>
              <a:t>Always merciful and good, so good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86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29620"/>
            <a:ext cx="72571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Yesterday, today and forever</a:t>
            </a:r>
          </a:p>
          <a:p>
            <a:pPr algn="ctr"/>
            <a:r>
              <a:rPr lang="en-US" sz="3200" dirty="0" smtClean="0"/>
              <a:t>You are the same, You never change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yesterday, today and forever</a:t>
            </a:r>
          </a:p>
          <a:p>
            <a:pPr algn="ctr"/>
            <a:r>
              <a:rPr lang="en-US" sz="3200" dirty="0" smtClean="0"/>
              <a:t>You are faithful and we will trust in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913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29620"/>
            <a:ext cx="72571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Uncreated One</a:t>
            </a:r>
          </a:p>
          <a:p>
            <a:pPr algn="ctr"/>
            <a:r>
              <a:rPr lang="en-US" sz="3200" dirty="0" smtClean="0"/>
              <a:t>You have no end and no beginning</a:t>
            </a:r>
          </a:p>
          <a:p>
            <a:pPr algn="ctr"/>
            <a:r>
              <a:rPr lang="en-US" sz="3200" dirty="0" smtClean="0"/>
              <a:t>Earthly powers fade</a:t>
            </a:r>
          </a:p>
          <a:p>
            <a:pPr algn="ctr"/>
            <a:r>
              <a:rPr lang="en-US" sz="3200" dirty="0" smtClean="0"/>
              <a:t>But there is no end to Your kingdom</a:t>
            </a:r>
          </a:p>
          <a:p>
            <a:pPr algn="ctr"/>
            <a:r>
              <a:rPr lang="en-US" sz="3200" dirty="0" smtClean="0"/>
              <a:t>Always loving, always true</a:t>
            </a:r>
          </a:p>
          <a:p>
            <a:pPr algn="ctr"/>
            <a:r>
              <a:rPr lang="en-US" sz="3200" dirty="0" smtClean="0"/>
              <a:t>Always merciful and good, so good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594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29620"/>
            <a:ext cx="72571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Yesterday, today and forever</a:t>
            </a:r>
          </a:p>
          <a:p>
            <a:pPr algn="ctr"/>
            <a:r>
              <a:rPr lang="en-US" sz="3200" dirty="0" smtClean="0"/>
              <a:t>You are the same, You never change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yesterday, today and forever</a:t>
            </a:r>
          </a:p>
          <a:p>
            <a:pPr algn="ctr"/>
            <a:r>
              <a:rPr lang="en-US" sz="3200" dirty="0" smtClean="0"/>
              <a:t>You are faithful and we will trust in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74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29620"/>
            <a:ext cx="725714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Yahweh God unchanging</a:t>
            </a:r>
          </a:p>
          <a:p>
            <a:pPr algn="ctr"/>
            <a:r>
              <a:rPr lang="en-US" sz="3200" dirty="0" smtClean="0"/>
              <a:t>Yahweh firm foundation</a:t>
            </a:r>
          </a:p>
          <a:p>
            <a:pPr algn="ctr"/>
            <a:r>
              <a:rPr lang="en-US" sz="3200" dirty="0" smtClean="0"/>
              <a:t>Yahweh God unchanging</a:t>
            </a:r>
          </a:p>
          <a:p>
            <a:pPr algn="ctr"/>
            <a:r>
              <a:rPr lang="en-US" sz="3200" dirty="0" smtClean="0"/>
              <a:t>Yahweh firm foundation</a:t>
            </a:r>
          </a:p>
          <a:p>
            <a:pPr algn="ctr"/>
            <a:endParaRPr lang="en-US" sz="2800" i="1" dirty="0" smtClean="0"/>
          </a:p>
          <a:p>
            <a:pPr algn="ctr"/>
            <a:endParaRPr lang="en-US" sz="2800" i="1" dirty="0"/>
          </a:p>
          <a:p>
            <a:pPr algn="ctr"/>
            <a:endParaRPr lang="en-US" sz="2800" i="1" dirty="0" smtClean="0"/>
          </a:p>
          <a:p>
            <a:pPr algn="ctr"/>
            <a:endParaRPr lang="en-US" sz="2800" i="1" dirty="0"/>
          </a:p>
          <a:p>
            <a:pPr algn="ctr"/>
            <a:r>
              <a:rPr lang="en-US" sz="2800" i="1" dirty="0" smtClean="0"/>
              <a:t>(Yahweh – I Am Hebrew word for God)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2113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29620"/>
            <a:ext cx="72571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Yesterday, today and forever</a:t>
            </a:r>
          </a:p>
          <a:p>
            <a:pPr algn="ctr"/>
            <a:r>
              <a:rPr lang="en-US" sz="3200" dirty="0" smtClean="0"/>
              <a:t>You are the same, You never change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And yesterday, today and forever</a:t>
            </a:r>
          </a:p>
          <a:p>
            <a:pPr algn="ctr"/>
            <a:r>
              <a:rPr lang="en-US" sz="3200" dirty="0" smtClean="0"/>
              <a:t>You are faithful and we will trust in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2248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172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Yesterday Today and Forever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Yesterday Today and Forever</dc:title>
  <dc:creator>Si</dc:creator>
  <cp:lastModifiedBy>Si</cp:lastModifiedBy>
  <cp:revision>1</cp:revision>
  <dcterms:created xsi:type="dcterms:W3CDTF">2017-03-18T09:51:13Z</dcterms:created>
  <dcterms:modified xsi:type="dcterms:W3CDTF">2017-03-18T09:56:00Z</dcterms:modified>
</cp:coreProperties>
</file>