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3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9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09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42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71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0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0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40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03A1-3EE5-1A49-B455-184605D17311}" type="datetimeFigureOut">
              <a:rPr lang="en-US" smtClean="0"/>
              <a:t>21/05/16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E4A29-0A7E-0646-A325-A84B50340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14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60325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u="sng" dirty="0" smtClean="0"/>
              <a:t>When Its All Been Said And Done</a:t>
            </a:r>
            <a:endParaRPr lang="en-US" sz="4000" u="sng" dirty="0"/>
          </a:p>
        </p:txBody>
      </p:sp>
      <p:sp>
        <p:nvSpPr>
          <p:cNvPr id="4" name="Rectangle 3"/>
          <p:cNvSpPr/>
          <p:nvPr/>
        </p:nvSpPr>
        <p:spPr>
          <a:xfrm>
            <a:off x="1333500" y="1200150"/>
            <a:ext cx="60452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When it’s all been said and done</a:t>
            </a:r>
          </a:p>
          <a:p>
            <a:pPr algn="ctr"/>
            <a:r>
              <a:rPr lang="en-US" sz="3200" dirty="0" smtClean="0"/>
              <a:t>There is just one thing that matters</a:t>
            </a:r>
          </a:p>
          <a:p>
            <a:pPr algn="ctr"/>
            <a:r>
              <a:rPr lang="en-US" sz="3200" dirty="0" smtClean="0"/>
              <a:t>Did I do my best to live for truth?</a:t>
            </a:r>
          </a:p>
          <a:p>
            <a:pPr algn="ctr"/>
            <a:r>
              <a:rPr lang="en-US" sz="3200" dirty="0" smtClean="0"/>
              <a:t>Did I live my life for you?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 smtClean="0"/>
              <a:t>When it’s all been said and done</a:t>
            </a:r>
          </a:p>
          <a:p>
            <a:pPr algn="ctr"/>
            <a:r>
              <a:rPr lang="en-US" sz="3200" dirty="0" smtClean="0"/>
              <a:t>All my treasures will mean nothing</a:t>
            </a:r>
          </a:p>
          <a:p>
            <a:pPr algn="ctr"/>
            <a:r>
              <a:rPr lang="en-US" sz="3200" dirty="0" smtClean="0"/>
              <a:t>Only what I have done</a:t>
            </a:r>
          </a:p>
          <a:p>
            <a:pPr algn="ctr"/>
            <a:r>
              <a:rPr lang="en-US" sz="3200" dirty="0" smtClean="0"/>
              <a:t>For love’s rewards</a:t>
            </a:r>
          </a:p>
          <a:p>
            <a:pPr algn="ctr"/>
            <a:r>
              <a:rPr lang="en-US" sz="3200" dirty="0" smtClean="0"/>
              <a:t>Will stand the test of time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9100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63600" y="704850"/>
            <a:ext cx="74803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Lord, your mercy is so great</a:t>
            </a:r>
          </a:p>
          <a:p>
            <a:pPr algn="ctr"/>
            <a:r>
              <a:rPr lang="en-US" sz="3200" dirty="0" smtClean="0"/>
              <a:t>That you look beyond our weakness</a:t>
            </a:r>
          </a:p>
          <a:p>
            <a:pPr algn="ctr"/>
            <a:r>
              <a:rPr lang="en-US" sz="3200" dirty="0" smtClean="0"/>
              <a:t>That you found purest gold in miry clay</a:t>
            </a:r>
          </a:p>
          <a:p>
            <a:pPr algn="ctr"/>
            <a:r>
              <a:rPr lang="en-US" sz="3200" dirty="0" smtClean="0"/>
              <a:t>Turning sinners into saints</a:t>
            </a:r>
          </a:p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I will always sing your praise</a:t>
            </a:r>
          </a:p>
          <a:p>
            <a:pPr algn="ctr"/>
            <a:r>
              <a:rPr lang="en-US" sz="3200" dirty="0" smtClean="0"/>
              <a:t>Here on earth and in heaven after</a:t>
            </a:r>
          </a:p>
          <a:p>
            <a:pPr algn="ctr"/>
            <a:r>
              <a:rPr lang="en-US" sz="3200" dirty="0" smtClean="0"/>
              <a:t>For you’ve joined me at my true home</a:t>
            </a:r>
          </a:p>
          <a:p>
            <a:pPr algn="ctr"/>
            <a:r>
              <a:rPr lang="en-US" sz="3200" dirty="0" smtClean="0"/>
              <a:t>When it’s all been said and done</a:t>
            </a:r>
          </a:p>
          <a:p>
            <a:pPr algn="ctr"/>
            <a:r>
              <a:rPr lang="en-US" sz="3200" dirty="0" smtClean="0"/>
              <a:t>You’re my life when life is gone…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69753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3500" y="1200150"/>
            <a:ext cx="6045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/>
              <a:t>When it’s all been said and done</a:t>
            </a:r>
          </a:p>
          <a:p>
            <a:pPr algn="ctr"/>
            <a:r>
              <a:rPr lang="en-US" sz="3200" dirty="0" smtClean="0"/>
              <a:t>There is just one thing that matters</a:t>
            </a:r>
          </a:p>
          <a:p>
            <a:pPr algn="ctr"/>
            <a:r>
              <a:rPr lang="en-US" sz="3200" dirty="0" smtClean="0"/>
              <a:t>Did I do my best to live for truth?</a:t>
            </a:r>
          </a:p>
          <a:p>
            <a:pPr algn="ctr"/>
            <a:r>
              <a:rPr lang="en-US" sz="3200" dirty="0" smtClean="0"/>
              <a:t>Did I live my life for you?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5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159</Words>
  <Application>Microsoft Macintosh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When Its All Been Said And Done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Its All Been Said And Done</dc:title>
  <dc:creator>Si</dc:creator>
  <cp:lastModifiedBy>Si</cp:lastModifiedBy>
  <cp:revision>2</cp:revision>
  <dcterms:created xsi:type="dcterms:W3CDTF">2016-05-21T15:40:03Z</dcterms:created>
  <dcterms:modified xsi:type="dcterms:W3CDTF">2016-05-21T15:55:22Z</dcterms:modified>
</cp:coreProperties>
</file>