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4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DA7B-3538-854F-A4CD-EF5CD15B173A}" type="datetimeFigureOut">
              <a:rPr lang="en-US" smtClean="0"/>
              <a:t>18/03/17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9406-83EA-F54C-AE60-8F5787673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770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DA7B-3538-854F-A4CD-EF5CD15B173A}" type="datetimeFigureOut">
              <a:rPr lang="en-US" smtClean="0"/>
              <a:t>18/03/17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9406-83EA-F54C-AE60-8F5787673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685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DA7B-3538-854F-A4CD-EF5CD15B173A}" type="datetimeFigureOut">
              <a:rPr lang="en-US" smtClean="0"/>
              <a:t>18/03/17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9406-83EA-F54C-AE60-8F5787673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525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DA7B-3538-854F-A4CD-EF5CD15B173A}" type="datetimeFigureOut">
              <a:rPr lang="en-US" smtClean="0"/>
              <a:t>18/03/17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9406-83EA-F54C-AE60-8F5787673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820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DA7B-3538-854F-A4CD-EF5CD15B173A}" type="datetimeFigureOut">
              <a:rPr lang="en-US" smtClean="0"/>
              <a:t>18/03/17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9406-83EA-F54C-AE60-8F5787673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88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DA7B-3538-854F-A4CD-EF5CD15B173A}" type="datetimeFigureOut">
              <a:rPr lang="en-US" smtClean="0"/>
              <a:t>18/03/17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9406-83EA-F54C-AE60-8F5787673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77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DA7B-3538-854F-A4CD-EF5CD15B173A}" type="datetimeFigureOut">
              <a:rPr lang="en-US" smtClean="0"/>
              <a:t>18/03/17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9406-83EA-F54C-AE60-8F5787673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955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DA7B-3538-854F-A4CD-EF5CD15B173A}" type="datetimeFigureOut">
              <a:rPr lang="en-US" smtClean="0"/>
              <a:t>18/03/17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9406-83EA-F54C-AE60-8F5787673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31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DA7B-3538-854F-A4CD-EF5CD15B173A}" type="datetimeFigureOut">
              <a:rPr lang="en-US" smtClean="0"/>
              <a:t>18/03/17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9406-83EA-F54C-AE60-8F5787673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71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DA7B-3538-854F-A4CD-EF5CD15B173A}" type="datetimeFigureOut">
              <a:rPr lang="en-US" smtClean="0"/>
              <a:t>18/03/17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9406-83EA-F54C-AE60-8F5787673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351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DA7B-3538-854F-A4CD-EF5CD15B173A}" type="datetimeFigureOut">
              <a:rPr lang="en-US" smtClean="0"/>
              <a:t>18/03/17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9406-83EA-F54C-AE60-8F5787673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629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1DA7B-3538-854F-A4CD-EF5CD15B173A}" type="datetimeFigureOut">
              <a:rPr lang="en-US" smtClean="0"/>
              <a:t>18/03/17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E9406-83EA-F54C-AE60-8F5787673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601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7752" y="183816"/>
            <a:ext cx="7772400" cy="14700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43649" y="1924787"/>
            <a:ext cx="70769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Lord, I come before Your throne of grace</a:t>
            </a:r>
          </a:p>
          <a:p>
            <a:pPr algn="ctr"/>
            <a:r>
              <a:rPr lang="en-US" sz="3200" dirty="0" smtClean="0"/>
              <a:t>I find rest in Your presence,</a:t>
            </a:r>
          </a:p>
          <a:p>
            <a:pPr algn="ctr"/>
            <a:r>
              <a:rPr lang="en-US" sz="3200" dirty="0" smtClean="0"/>
              <a:t>And fullness of Joy</a:t>
            </a:r>
          </a:p>
          <a:p>
            <a:pPr algn="ctr"/>
            <a:r>
              <a:rPr lang="en-US" sz="3200" dirty="0" smtClean="0"/>
              <a:t>In worship and wonder,</a:t>
            </a:r>
          </a:p>
          <a:p>
            <a:pPr algn="ctr"/>
            <a:r>
              <a:rPr lang="en-US" sz="3200" dirty="0" smtClean="0"/>
              <a:t>I behold Your face</a:t>
            </a:r>
          </a:p>
          <a:p>
            <a:pPr algn="ctr"/>
            <a:r>
              <a:rPr lang="en-US" sz="3200" dirty="0" smtClean="0"/>
              <a:t>Singing what a faithful God have 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21595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7752" y="183816"/>
            <a:ext cx="7772400" cy="14700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43649" y="1924787"/>
            <a:ext cx="70769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What a faithful God have I</a:t>
            </a:r>
          </a:p>
          <a:p>
            <a:pPr algn="ctr"/>
            <a:r>
              <a:rPr lang="en-US" sz="3200" dirty="0" smtClean="0"/>
              <a:t>What a faithful God</a:t>
            </a:r>
          </a:p>
          <a:p>
            <a:pPr algn="ctr"/>
            <a:r>
              <a:rPr lang="en-US" sz="3200" dirty="0" smtClean="0"/>
              <a:t>What a faithful God have I</a:t>
            </a:r>
          </a:p>
          <a:p>
            <a:pPr algn="ctr"/>
            <a:r>
              <a:rPr lang="en-US" sz="3200" dirty="0" smtClean="0"/>
              <a:t>Faithful in every way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18668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7752" y="183816"/>
            <a:ext cx="7772400" cy="147002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173414" y="1405961"/>
            <a:ext cx="66095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Lord of mercy, You have heard my cry</a:t>
            </a:r>
          </a:p>
          <a:p>
            <a:pPr algn="ctr"/>
            <a:r>
              <a:rPr lang="en-US" sz="3200" dirty="0" smtClean="0"/>
              <a:t>Through the storm You're the beacon</a:t>
            </a:r>
          </a:p>
          <a:p>
            <a:pPr algn="ctr"/>
            <a:r>
              <a:rPr lang="en-US" sz="3200" dirty="0" smtClean="0"/>
              <a:t>My song in the night</a:t>
            </a:r>
          </a:p>
          <a:p>
            <a:pPr algn="ctr"/>
            <a:r>
              <a:rPr lang="en-US" sz="3200" dirty="0" smtClean="0"/>
              <a:t>In the shelter of Your wings</a:t>
            </a:r>
          </a:p>
          <a:p>
            <a:pPr algn="ctr"/>
            <a:r>
              <a:rPr lang="en-US" sz="3200" dirty="0" smtClean="0"/>
              <a:t>Hear my heart's reply</a:t>
            </a:r>
          </a:p>
          <a:p>
            <a:pPr algn="ctr"/>
            <a:r>
              <a:rPr lang="en-US" sz="3200" dirty="0" smtClean="0"/>
              <a:t>Singing what a faithful God have 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89263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7752" y="183816"/>
            <a:ext cx="7772400" cy="14700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43649" y="1924787"/>
            <a:ext cx="70769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What a faithful God have I</a:t>
            </a:r>
          </a:p>
          <a:p>
            <a:pPr algn="ctr"/>
            <a:r>
              <a:rPr lang="en-US" sz="3200" dirty="0" smtClean="0"/>
              <a:t>What a faithful God</a:t>
            </a:r>
          </a:p>
          <a:p>
            <a:pPr algn="ctr"/>
            <a:r>
              <a:rPr lang="en-US" sz="3200" dirty="0" smtClean="0"/>
              <a:t>What a faithful God have I</a:t>
            </a:r>
          </a:p>
          <a:p>
            <a:pPr algn="ctr"/>
            <a:r>
              <a:rPr lang="en-US" sz="3200" dirty="0" smtClean="0"/>
              <a:t>Faithful in every way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88163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7752" y="183816"/>
            <a:ext cx="7772400" cy="147002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173414" y="1405961"/>
            <a:ext cx="66095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Lord, all Sovereign</a:t>
            </a:r>
          </a:p>
          <a:p>
            <a:pPr algn="ctr"/>
            <a:r>
              <a:rPr lang="en-US" sz="3200" dirty="0" smtClean="0"/>
              <a:t>Granting peace from heaven</a:t>
            </a:r>
          </a:p>
          <a:p>
            <a:pPr algn="ctr"/>
            <a:r>
              <a:rPr lang="en-US" sz="3200" dirty="0" smtClean="0"/>
              <a:t>Let me comfort those who suffer</a:t>
            </a:r>
          </a:p>
          <a:p>
            <a:pPr algn="ctr"/>
            <a:r>
              <a:rPr lang="en-US" sz="3200" dirty="0" smtClean="0"/>
              <a:t>With the comfort You have given</a:t>
            </a:r>
          </a:p>
          <a:p>
            <a:pPr algn="ctr"/>
            <a:r>
              <a:rPr lang="en-US" sz="3200" dirty="0" smtClean="0"/>
              <a:t>I will tell of Your great love</a:t>
            </a:r>
          </a:p>
          <a:p>
            <a:pPr algn="ctr"/>
            <a:r>
              <a:rPr lang="en-US" sz="3200" dirty="0" smtClean="0"/>
              <a:t>For as long as I live</a:t>
            </a:r>
          </a:p>
          <a:p>
            <a:pPr algn="ctr"/>
            <a:r>
              <a:rPr lang="en-US" sz="3200" dirty="0" smtClean="0"/>
              <a:t>Singing what a faithful God have I</a:t>
            </a:r>
          </a:p>
        </p:txBody>
      </p:sp>
    </p:spTree>
    <p:extLst>
      <p:ext uri="{BB962C8B-B14F-4D97-AF65-F5344CB8AC3E}">
        <p14:creationId xmlns:p14="http://schemas.microsoft.com/office/powerpoint/2010/main" val="740416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7752" y="183816"/>
            <a:ext cx="7772400" cy="14700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43649" y="1924787"/>
            <a:ext cx="70769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What a faithful God have I</a:t>
            </a:r>
          </a:p>
          <a:p>
            <a:pPr algn="ctr"/>
            <a:r>
              <a:rPr lang="en-US" sz="3200" dirty="0" smtClean="0"/>
              <a:t>What a faithful God</a:t>
            </a:r>
          </a:p>
          <a:p>
            <a:pPr algn="ctr"/>
            <a:r>
              <a:rPr lang="en-US" sz="3200" dirty="0" smtClean="0"/>
              <a:t>What a faithful God have I</a:t>
            </a:r>
          </a:p>
          <a:p>
            <a:pPr algn="ctr"/>
            <a:r>
              <a:rPr lang="en-US" sz="3200" dirty="0" smtClean="0"/>
              <a:t>Faithful in every way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1882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173</Words>
  <Application>Microsoft Macintosh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</dc:creator>
  <cp:lastModifiedBy>Si</cp:lastModifiedBy>
  <cp:revision>2</cp:revision>
  <dcterms:created xsi:type="dcterms:W3CDTF">2016-11-13T00:03:23Z</dcterms:created>
  <dcterms:modified xsi:type="dcterms:W3CDTF">2017-03-18T10:15:49Z</dcterms:modified>
</cp:coreProperties>
</file>