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3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8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1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0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0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7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0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9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7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9CC1B-91B3-F64A-AFEF-AFA8D769D4AA}" type="datetimeFigureOut">
              <a:rPr lang="en-US" smtClean="0"/>
              <a:t>25/11/17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4CDCA-3D68-6E41-B7CA-99E36AF0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787" y="76357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What a Beautiful Name</a:t>
            </a:r>
            <a:endParaRPr lang="en-US" sz="3600" b="1" u="sng" dirty="0"/>
          </a:p>
        </p:txBody>
      </p:sp>
      <p:sp>
        <p:nvSpPr>
          <p:cNvPr id="4" name="Rectangle 3"/>
          <p:cNvSpPr/>
          <p:nvPr/>
        </p:nvSpPr>
        <p:spPr>
          <a:xfrm>
            <a:off x="847672" y="1824097"/>
            <a:ext cx="7610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You were the Word at the beginning</a:t>
            </a:r>
          </a:p>
          <a:p>
            <a:pPr algn="ctr"/>
            <a:r>
              <a:rPr lang="en-US" sz="3200" dirty="0" smtClean="0"/>
              <a:t>One With God the Lord Most High</a:t>
            </a:r>
          </a:p>
          <a:p>
            <a:pPr algn="ctr"/>
            <a:r>
              <a:rPr lang="en-US" sz="3200" dirty="0" smtClean="0"/>
              <a:t>Your hidden glory in creation</a:t>
            </a:r>
          </a:p>
          <a:p>
            <a:pPr algn="ctr"/>
            <a:r>
              <a:rPr lang="en-US" sz="3200" dirty="0" smtClean="0"/>
              <a:t>Now revealed in You our Christ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5258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663784"/>
            <a:ext cx="7610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/>
              <a:t>Chorus 1</a:t>
            </a:r>
          </a:p>
          <a:p>
            <a:pPr algn="ctr"/>
            <a:r>
              <a:rPr lang="en-US" sz="3200" dirty="0" smtClean="0"/>
              <a:t>What a beautiful Name it is</a:t>
            </a:r>
          </a:p>
          <a:p>
            <a:pPr algn="ctr"/>
            <a:r>
              <a:rPr lang="en-US" sz="3200" dirty="0" smtClean="0"/>
              <a:t>What a beautiful Name it is</a:t>
            </a:r>
          </a:p>
          <a:p>
            <a:pPr algn="ctr"/>
            <a:r>
              <a:rPr lang="en-US" sz="3200" dirty="0" smtClean="0"/>
              <a:t>The Name of Jesus Christ my King</a:t>
            </a:r>
            <a:br>
              <a:rPr lang="en-US" sz="3200" dirty="0" smtClean="0"/>
            </a:br>
            <a:endParaRPr lang="en-US" sz="3200" dirty="0" smtClean="0"/>
          </a:p>
          <a:p>
            <a:pPr algn="ctr"/>
            <a:r>
              <a:rPr lang="en-US" sz="3200" dirty="0" smtClean="0"/>
              <a:t>What a beautiful Name it is</a:t>
            </a:r>
          </a:p>
          <a:p>
            <a:pPr algn="ctr"/>
            <a:r>
              <a:rPr lang="en-US" sz="3200" dirty="0" smtClean="0"/>
              <a:t>Nothing compares to this</a:t>
            </a:r>
          </a:p>
          <a:p>
            <a:pPr algn="ctr"/>
            <a:r>
              <a:rPr lang="en-US" sz="3200" dirty="0" smtClean="0"/>
              <a:t>What a beautiful Name it is</a:t>
            </a:r>
          </a:p>
          <a:p>
            <a:pPr algn="ctr"/>
            <a:r>
              <a:rPr lang="en-US" sz="3200" dirty="0" smtClean="0"/>
              <a:t>The Name of Jesus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063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961703"/>
            <a:ext cx="7610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You didn't want heaven without us</a:t>
            </a:r>
          </a:p>
          <a:p>
            <a:pPr algn="ctr"/>
            <a:r>
              <a:rPr lang="en-US" sz="3200" dirty="0" smtClean="0"/>
              <a:t>So Jesus, You brought heaven down</a:t>
            </a:r>
          </a:p>
          <a:p>
            <a:pPr algn="ctr"/>
            <a:r>
              <a:rPr lang="en-US" sz="3200" dirty="0" smtClean="0"/>
              <a:t>My sin was great, Your love was greater</a:t>
            </a:r>
          </a:p>
          <a:p>
            <a:pPr algn="ctr"/>
            <a:r>
              <a:rPr lang="en-US" sz="3200" dirty="0" smtClean="0"/>
              <a:t>What could separate us now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335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663784"/>
            <a:ext cx="7610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/>
              <a:t>Chorus 2</a:t>
            </a:r>
          </a:p>
          <a:p>
            <a:pPr algn="ctr"/>
            <a:r>
              <a:rPr lang="en-US" sz="3200" dirty="0" smtClean="0"/>
              <a:t>What a wonderful Name it is</a:t>
            </a:r>
          </a:p>
          <a:p>
            <a:pPr algn="ctr"/>
            <a:r>
              <a:rPr lang="en-US" sz="3200" dirty="0" smtClean="0"/>
              <a:t>What a wonderful Name it is</a:t>
            </a:r>
          </a:p>
          <a:p>
            <a:pPr algn="ctr"/>
            <a:r>
              <a:rPr lang="en-US" sz="3200" dirty="0" smtClean="0"/>
              <a:t>The Name of Jesus Christ my King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What a wonderful Name it is</a:t>
            </a:r>
          </a:p>
          <a:p>
            <a:pPr algn="ctr"/>
            <a:r>
              <a:rPr lang="en-US" sz="3200" dirty="0" smtClean="0"/>
              <a:t>Nothing compares to this</a:t>
            </a:r>
          </a:p>
          <a:p>
            <a:pPr algn="ctr"/>
            <a:r>
              <a:rPr lang="en-US" sz="3200" dirty="0" smtClean="0"/>
              <a:t>What a wonderful Name it is</a:t>
            </a:r>
          </a:p>
          <a:p>
            <a:pPr algn="ctr"/>
            <a:r>
              <a:rPr lang="en-US" sz="3200" dirty="0" smtClean="0"/>
              <a:t>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341025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131" y="773544"/>
            <a:ext cx="87324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/>
              <a:t>Bridge</a:t>
            </a:r>
            <a:br>
              <a:rPr lang="en-US" sz="2800" u="sng" dirty="0" smtClean="0"/>
            </a:br>
            <a:r>
              <a:rPr lang="en-US" sz="3200" dirty="0" smtClean="0"/>
              <a:t>Death could not hold You, the veil tore before You</a:t>
            </a:r>
          </a:p>
          <a:p>
            <a:pPr algn="ctr"/>
            <a:r>
              <a:rPr lang="en-US" sz="3200" dirty="0" smtClean="0"/>
              <a:t>You silenced the boast, of sin and grave</a:t>
            </a:r>
            <a:br>
              <a:rPr lang="en-US" sz="3200" dirty="0" smtClean="0"/>
            </a:br>
            <a:endParaRPr lang="en-US" sz="3200" dirty="0" smtClean="0"/>
          </a:p>
          <a:p>
            <a:pPr algn="ctr"/>
            <a:r>
              <a:rPr lang="en-US" sz="3200" dirty="0" smtClean="0"/>
              <a:t>The heavens are roaring, the praise of Your glory</a:t>
            </a:r>
          </a:p>
          <a:p>
            <a:pPr algn="ctr"/>
            <a:r>
              <a:rPr lang="en-US" sz="3200" dirty="0" smtClean="0"/>
              <a:t>For You are raised to life again</a:t>
            </a:r>
          </a:p>
        </p:txBody>
      </p:sp>
    </p:spTree>
    <p:extLst>
      <p:ext uri="{BB962C8B-B14F-4D97-AF65-F5344CB8AC3E}">
        <p14:creationId xmlns:p14="http://schemas.microsoft.com/office/powerpoint/2010/main" val="90936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1149861"/>
            <a:ext cx="7610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You have no rival, You have no equal</a:t>
            </a:r>
          </a:p>
          <a:p>
            <a:pPr algn="ctr"/>
            <a:r>
              <a:rPr lang="en-US" sz="3200" dirty="0" smtClean="0"/>
              <a:t>Now and forever, Our God reigns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Yours is the Kingdom, Yours is the glory</a:t>
            </a:r>
          </a:p>
          <a:p>
            <a:pPr algn="ctr"/>
            <a:r>
              <a:rPr lang="en-US" sz="3200" dirty="0" smtClean="0"/>
              <a:t>Yours is the Name, above all names</a:t>
            </a:r>
          </a:p>
        </p:txBody>
      </p:sp>
    </p:spTree>
    <p:extLst>
      <p:ext uri="{BB962C8B-B14F-4D97-AF65-F5344CB8AC3E}">
        <p14:creationId xmlns:p14="http://schemas.microsoft.com/office/powerpoint/2010/main" val="224141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601064"/>
            <a:ext cx="7610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/>
              <a:t>Chorus 3</a:t>
            </a:r>
            <a:br>
              <a:rPr lang="en-US" sz="2800" u="sng" dirty="0" smtClean="0"/>
            </a:br>
            <a:r>
              <a:rPr lang="en-US" sz="3200" dirty="0" smtClean="0"/>
              <a:t>What a powerful Name it is</a:t>
            </a:r>
          </a:p>
          <a:p>
            <a:pPr algn="ctr"/>
            <a:r>
              <a:rPr lang="en-US" sz="3200" dirty="0" smtClean="0"/>
              <a:t>What a powerful Name it is</a:t>
            </a:r>
          </a:p>
          <a:p>
            <a:pPr algn="ctr"/>
            <a:r>
              <a:rPr lang="en-US" sz="3200" dirty="0" smtClean="0"/>
              <a:t>The Name of Jesus Christ my King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What a powerful Name it is</a:t>
            </a:r>
          </a:p>
          <a:p>
            <a:pPr algn="ctr"/>
            <a:r>
              <a:rPr lang="en-US" sz="3200" dirty="0" smtClean="0"/>
              <a:t>Nothing can stand against</a:t>
            </a:r>
          </a:p>
          <a:p>
            <a:pPr algn="ctr"/>
            <a:r>
              <a:rPr lang="en-US" sz="3200" dirty="0" smtClean="0"/>
              <a:t>What a powerful Name it is</a:t>
            </a:r>
          </a:p>
          <a:p>
            <a:pPr algn="ctr"/>
            <a:r>
              <a:rPr lang="en-US" sz="3200" dirty="0" smtClean="0"/>
              <a:t>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79281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1149861"/>
            <a:ext cx="7610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/>
              <a:t>Bridge repeat</a:t>
            </a:r>
          </a:p>
          <a:p>
            <a:pPr algn="ctr"/>
            <a:r>
              <a:rPr lang="en-US" sz="3200" dirty="0" smtClean="0"/>
              <a:t>You have no rival, You have no equal</a:t>
            </a:r>
          </a:p>
          <a:p>
            <a:pPr algn="ctr"/>
            <a:r>
              <a:rPr lang="en-US" sz="3200" dirty="0" smtClean="0"/>
              <a:t>Now and forever, Our God reigns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Yours is the Kingdom, Yours is the glory</a:t>
            </a:r>
          </a:p>
          <a:p>
            <a:pPr algn="ctr"/>
            <a:r>
              <a:rPr lang="en-US" sz="3200" dirty="0" smtClean="0"/>
              <a:t>Yours is the Name, above all names</a:t>
            </a:r>
          </a:p>
        </p:txBody>
      </p:sp>
    </p:spTree>
    <p:extLst>
      <p:ext uri="{BB962C8B-B14F-4D97-AF65-F5344CB8AC3E}">
        <p14:creationId xmlns:p14="http://schemas.microsoft.com/office/powerpoint/2010/main" val="216615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189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a Beautiful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 Beautiful Name</dc:title>
  <dc:creator>Si</dc:creator>
  <cp:lastModifiedBy>Si</cp:lastModifiedBy>
  <cp:revision>1</cp:revision>
  <dcterms:created xsi:type="dcterms:W3CDTF">2017-11-25T15:56:03Z</dcterms:created>
  <dcterms:modified xsi:type="dcterms:W3CDTF">2017-11-25T16:02:06Z</dcterms:modified>
</cp:coreProperties>
</file>