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2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50C2-2797-F844-ADC0-73F3993CA4A1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7CEF9-2F20-D146-A919-423B012B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60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50C2-2797-F844-ADC0-73F3993CA4A1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7CEF9-2F20-D146-A919-423B012B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4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50C2-2797-F844-ADC0-73F3993CA4A1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7CEF9-2F20-D146-A919-423B012B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0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50C2-2797-F844-ADC0-73F3993CA4A1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7CEF9-2F20-D146-A919-423B012B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7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50C2-2797-F844-ADC0-73F3993CA4A1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7CEF9-2F20-D146-A919-423B012B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3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50C2-2797-F844-ADC0-73F3993CA4A1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7CEF9-2F20-D146-A919-423B012B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50C2-2797-F844-ADC0-73F3993CA4A1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7CEF9-2F20-D146-A919-423B012B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4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50C2-2797-F844-ADC0-73F3993CA4A1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7CEF9-2F20-D146-A919-423B012B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3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50C2-2797-F844-ADC0-73F3993CA4A1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7CEF9-2F20-D146-A919-423B012B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1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50C2-2797-F844-ADC0-73F3993CA4A1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7CEF9-2F20-D146-A919-423B012B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0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50C2-2797-F844-ADC0-73F3993CA4A1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7CEF9-2F20-D146-A919-423B012B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7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050C2-2797-F844-ADC0-73F3993CA4A1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7CEF9-2F20-D146-A919-423B012BF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9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0400" y="1971526"/>
            <a:ext cx="77530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We stand and lift up our hands</a:t>
            </a:r>
          </a:p>
          <a:p>
            <a:pPr algn="ctr"/>
            <a:r>
              <a:rPr lang="en-US" sz="3200" dirty="0" smtClean="0"/>
              <a:t>For the joy of the Lord is our strength</a:t>
            </a:r>
          </a:p>
          <a:p>
            <a:pPr algn="ctr"/>
            <a:r>
              <a:rPr lang="en-US" sz="3200" dirty="0" smtClean="0"/>
              <a:t>We bow down and worship Him now</a:t>
            </a:r>
          </a:p>
          <a:p>
            <a:pPr algn="ctr"/>
            <a:r>
              <a:rPr lang="en-US" sz="3200" dirty="0" smtClean="0"/>
              <a:t>How great, how awesome is He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And together we sing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1168400" y="495055"/>
            <a:ext cx="66281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 smtClean="0"/>
              <a:t>Holy is the Lord God almighty</a:t>
            </a:r>
          </a:p>
        </p:txBody>
      </p:sp>
    </p:spTree>
    <p:extLst>
      <p:ext uri="{BB962C8B-B14F-4D97-AF65-F5344CB8AC3E}">
        <p14:creationId xmlns:p14="http://schemas.microsoft.com/office/powerpoint/2010/main" val="3723368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0400" y="1161145"/>
            <a:ext cx="77530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Holy is the Lord God Almighty</a:t>
            </a:r>
          </a:p>
          <a:p>
            <a:pPr algn="ctr"/>
            <a:r>
              <a:rPr lang="en-US" sz="3600" dirty="0" smtClean="0"/>
              <a:t>The earth is filled with His glory</a:t>
            </a:r>
          </a:p>
          <a:p>
            <a:pPr algn="ctr"/>
            <a:r>
              <a:rPr lang="en-US" sz="3600" dirty="0" smtClean="0"/>
              <a:t>Holy is the Lord God Almighty</a:t>
            </a:r>
          </a:p>
          <a:p>
            <a:pPr algn="ctr"/>
            <a:r>
              <a:rPr lang="en-US" sz="3600" dirty="0" smtClean="0"/>
              <a:t>The earth is filled with His glory</a:t>
            </a:r>
          </a:p>
          <a:p>
            <a:pPr algn="ctr"/>
            <a:r>
              <a:rPr lang="en-US" sz="3600" dirty="0" smtClean="0"/>
              <a:t>The earth is filled with His glory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2230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0400" y="1971526"/>
            <a:ext cx="77530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We stand and lift up our hands</a:t>
            </a:r>
          </a:p>
          <a:p>
            <a:pPr algn="ctr"/>
            <a:r>
              <a:rPr lang="en-US" sz="3200" dirty="0" smtClean="0"/>
              <a:t>For the joy of the Lord is our strength</a:t>
            </a:r>
          </a:p>
          <a:p>
            <a:pPr algn="ctr"/>
            <a:r>
              <a:rPr lang="en-US" sz="3200" dirty="0" smtClean="0"/>
              <a:t>We bow down and worship Him now</a:t>
            </a:r>
          </a:p>
          <a:p>
            <a:pPr algn="ctr"/>
            <a:r>
              <a:rPr lang="en-US" sz="3200" dirty="0" smtClean="0"/>
              <a:t>How great, how awesome is He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And together we sing</a:t>
            </a:r>
            <a:endParaRPr lang="en-US" sz="3200" dirty="0"/>
          </a:p>
          <a:p>
            <a:pPr algn="ctr"/>
            <a:r>
              <a:rPr lang="en-US" sz="3200" dirty="0" smtClean="0"/>
              <a:t>Everyone sing</a:t>
            </a:r>
          </a:p>
        </p:txBody>
      </p:sp>
    </p:spTree>
    <p:extLst>
      <p:ext uri="{BB962C8B-B14F-4D97-AF65-F5344CB8AC3E}">
        <p14:creationId xmlns:p14="http://schemas.microsoft.com/office/powerpoint/2010/main" val="2644763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0400" y="1161145"/>
            <a:ext cx="77530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Holy is the Lord God Almighty</a:t>
            </a:r>
          </a:p>
          <a:p>
            <a:pPr algn="ctr"/>
            <a:r>
              <a:rPr lang="en-US" sz="3600" dirty="0" smtClean="0"/>
              <a:t>The earth is filled with His glory</a:t>
            </a:r>
          </a:p>
          <a:p>
            <a:pPr algn="ctr"/>
            <a:r>
              <a:rPr lang="en-US" sz="3600" dirty="0" smtClean="0"/>
              <a:t>Holy is the Lord God Almighty</a:t>
            </a:r>
          </a:p>
          <a:p>
            <a:pPr algn="ctr"/>
            <a:r>
              <a:rPr lang="en-US" sz="3600" dirty="0" smtClean="0"/>
              <a:t>The earth is filled with His glory</a:t>
            </a:r>
          </a:p>
          <a:p>
            <a:pPr algn="ctr"/>
            <a:r>
              <a:rPr lang="en-US" sz="3600" dirty="0" smtClean="0"/>
              <a:t>The earth is filled with His glory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96581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142</Words>
  <Application>Microsoft Macintosh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1</cp:revision>
  <dcterms:created xsi:type="dcterms:W3CDTF">2016-10-29T12:06:04Z</dcterms:created>
  <dcterms:modified xsi:type="dcterms:W3CDTF">2016-10-29T12:09:46Z</dcterms:modified>
</cp:coreProperties>
</file>