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0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8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1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3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2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5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0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145E-B1E8-374A-9073-C542B3B9F86B}" type="datetimeFigureOut">
              <a:rPr lang="en-US" smtClean="0"/>
              <a:t>07/01/17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EE7B-874C-A348-8DBF-52D8506C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0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47059"/>
            <a:ext cx="7772400" cy="1470025"/>
          </a:xfrm>
        </p:spPr>
        <p:txBody>
          <a:bodyPr/>
          <a:lstStyle/>
          <a:p>
            <a:r>
              <a:rPr lang="en-US" u="sng" dirty="0" smtClean="0"/>
              <a:t>Victors Crown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9124" y="1200114"/>
            <a:ext cx="790907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You are always fighting for us</a:t>
            </a:r>
          </a:p>
          <a:p>
            <a:pPr algn="ctr"/>
            <a:r>
              <a:rPr lang="en-US" sz="3600" dirty="0" smtClean="0"/>
              <a:t>Heaven's angels all around</a:t>
            </a:r>
          </a:p>
          <a:p>
            <a:pPr algn="ctr"/>
            <a:r>
              <a:rPr lang="en-US" sz="3600" dirty="0" smtClean="0"/>
              <a:t>My delight is found in knowing</a:t>
            </a:r>
          </a:p>
          <a:p>
            <a:pPr algn="ctr"/>
            <a:r>
              <a:rPr lang="en-US" sz="3600" dirty="0" smtClean="0"/>
              <a:t>That You wear the Victor's crown</a:t>
            </a:r>
          </a:p>
          <a:p>
            <a:pPr algn="ctr"/>
            <a:r>
              <a:rPr lang="en-US" sz="3600" dirty="0" smtClean="0"/>
              <a:t>You're my help and my defender</a:t>
            </a:r>
          </a:p>
          <a:p>
            <a:pPr algn="ctr"/>
            <a:r>
              <a:rPr lang="en-US" sz="3600" dirty="0" smtClean="0"/>
              <a:t>You're my Savior and my friend</a:t>
            </a:r>
          </a:p>
          <a:p>
            <a:pPr algn="ctr"/>
            <a:r>
              <a:rPr lang="en-US" sz="3600" dirty="0" smtClean="0"/>
              <a:t>By Your grace I live and breathe</a:t>
            </a:r>
          </a:p>
          <a:p>
            <a:pPr algn="ctr"/>
            <a:r>
              <a:rPr lang="en-US" sz="3600" dirty="0" smtClean="0"/>
              <a:t>To worship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89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8753" y="960905"/>
            <a:ext cx="846381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At the mention of Your greatness</a:t>
            </a:r>
          </a:p>
          <a:p>
            <a:pPr algn="ctr"/>
            <a:r>
              <a:rPr lang="en-US" sz="3600" dirty="0" smtClean="0"/>
              <a:t>In Your Name I will bow down</a:t>
            </a:r>
          </a:p>
          <a:p>
            <a:pPr algn="ctr"/>
            <a:r>
              <a:rPr lang="en-US" sz="3600" dirty="0" smtClean="0"/>
              <a:t>In Your presence fear is silent</a:t>
            </a:r>
          </a:p>
          <a:p>
            <a:pPr algn="ctr"/>
            <a:r>
              <a:rPr lang="en-US" sz="3600" dirty="0" smtClean="0"/>
              <a:t>For You wear the Victor's crown</a:t>
            </a:r>
          </a:p>
          <a:p>
            <a:pPr algn="ctr"/>
            <a:r>
              <a:rPr lang="en-US" sz="3600" dirty="0" smtClean="0"/>
              <a:t>Let Your glory fill this temple</a:t>
            </a:r>
          </a:p>
          <a:p>
            <a:pPr algn="ctr"/>
            <a:r>
              <a:rPr lang="en-US" sz="3600" dirty="0" smtClean="0"/>
              <a:t>Let Your power overflow</a:t>
            </a:r>
          </a:p>
          <a:p>
            <a:pPr algn="ctr"/>
            <a:r>
              <a:rPr lang="en-US" sz="3600" dirty="0" smtClean="0"/>
              <a:t>By Your grace I live and breathe</a:t>
            </a:r>
          </a:p>
          <a:p>
            <a:pPr algn="ctr"/>
            <a:r>
              <a:rPr lang="en-US" sz="3600" dirty="0" smtClean="0"/>
              <a:t>To worship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62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31" y="9821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Jesus You have overcome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25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1880" y="656967"/>
            <a:ext cx="68580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You are ever interceding</a:t>
            </a:r>
          </a:p>
          <a:p>
            <a:pPr algn="ctr"/>
            <a:r>
              <a:rPr lang="en-US" sz="3600" dirty="0" smtClean="0"/>
              <a:t>As the lost become the found</a:t>
            </a:r>
          </a:p>
          <a:p>
            <a:pPr algn="ctr"/>
            <a:r>
              <a:rPr lang="en-US" sz="3600" dirty="0" smtClean="0"/>
              <a:t>You can never be defeated</a:t>
            </a:r>
          </a:p>
          <a:p>
            <a:pPr algn="ctr"/>
            <a:r>
              <a:rPr lang="en-US" sz="3600" dirty="0" smtClean="0"/>
              <a:t>For You wear the Victor's crown</a:t>
            </a:r>
          </a:p>
          <a:p>
            <a:pPr algn="ctr"/>
            <a:r>
              <a:rPr lang="en-US" sz="3600" dirty="0" smtClean="0"/>
              <a:t>You are Jesus the Messiah</a:t>
            </a:r>
          </a:p>
          <a:p>
            <a:pPr algn="ctr"/>
            <a:r>
              <a:rPr lang="en-US" sz="3600" dirty="0" smtClean="0"/>
              <a:t>You're the Hope of all the world</a:t>
            </a:r>
          </a:p>
          <a:p>
            <a:pPr algn="ctr"/>
            <a:r>
              <a:rPr lang="en-US" sz="3600" dirty="0" smtClean="0"/>
              <a:t>By Your grace I live and breathe</a:t>
            </a:r>
          </a:p>
          <a:p>
            <a:pPr algn="ctr"/>
            <a:r>
              <a:rPr lang="en-US" sz="3600" dirty="0" smtClean="0"/>
              <a:t>To worship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844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31" y="9821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Jesus You have overcome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874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2547" y="1051146"/>
            <a:ext cx="84054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Every high thing must come down</a:t>
            </a:r>
          </a:p>
          <a:p>
            <a:pPr algn="ctr"/>
            <a:r>
              <a:rPr lang="en-US" sz="3600" dirty="0" smtClean="0"/>
              <a:t>Every stronghold shall be broken</a:t>
            </a:r>
          </a:p>
          <a:p>
            <a:pPr algn="ctr"/>
            <a:r>
              <a:rPr lang="en-US" sz="3600" dirty="0" smtClean="0"/>
              <a:t>You wear the Victor's crown</a:t>
            </a:r>
          </a:p>
          <a:p>
            <a:pPr algn="ctr"/>
            <a:r>
              <a:rPr lang="en-US" sz="3600" dirty="0" smtClean="0"/>
              <a:t>You overcome</a:t>
            </a:r>
          </a:p>
          <a:p>
            <a:pPr algn="ctr"/>
            <a:r>
              <a:rPr lang="en-US" sz="3600" dirty="0" smtClean="0"/>
              <a:t>You overcome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315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949" y="744562"/>
            <a:ext cx="81572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At the cross the work was finished</a:t>
            </a:r>
          </a:p>
          <a:p>
            <a:pPr algn="ctr"/>
            <a:r>
              <a:rPr lang="en-US" sz="3600" dirty="0" smtClean="0"/>
              <a:t>You were buried in the ground</a:t>
            </a:r>
          </a:p>
          <a:p>
            <a:pPr algn="ctr"/>
            <a:r>
              <a:rPr lang="en-US" sz="3600" dirty="0" smtClean="0"/>
              <a:t>But the grave could not contain You</a:t>
            </a:r>
          </a:p>
          <a:p>
            <a:pPr algn="ctr"/>
            <a:r>
              <a:rPr lang="en-US" sz="3600" dirty="0" smtClean="0"/>
              <a:t>For You wear the Victor's crown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190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31" y="9821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You have overcome</a:t>
            </a:r>
          </a:p>
          <a:p>
            <a:pPr algn="ctr"/>
            <a:r>
              <a:rPr lang="en-US" sz="3600" dirty="0" smtClean="0"/>
              <a:t>Hallelujah</a:t>
            </a:r>
          </a:p>
          <a:p>
            <a:pPr algn="ctr"/>
            <a:r>
              <a:rPr lang="en-US" sz="3600" dirty="0" smtClean="0"/>
              <a:t>Jesus You have overcome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198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2547" y="1051146"/>
            <a:ext cx="84054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Every high thing must come down</a:t>
            </a:r>
          </a:p>
          <a:p>
            <a:pPr algn="ctr"/>
            <a:r>
              <a:rPr lang="en-US" sz="3600" dirty="0" smtClean="0"/>
              <a:t>Every stronghold shall be broken</a:t>
            </a:r>
          </a:p>
          <a:p>
            <a:pPr algn="ctr"/>
            <a:r>
              <a:rPr lang="en-US" sz="3600" dirty="0" smtClean="0"/>
              <a:t>You wear the Victor's crown</a:t>
            </a:r>
          </a:p>
          <a:p>
            <a:pPr algn="ctr"/>
            <a:r>
              <a:rPr lang="en-US" sz="3600" dirty="0" smtClean="0"/>
              <a:t>You overcome</a:t>
            </a:r>
          </a:p>
          <a:p>
            <a:pPr algn="ctr"/>
            <a:r>
              <a:rPr lang="en-US" sz="3600" dirty="0" smtClean="0"/>
              <a:t>You overcome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419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242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Victors Crown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Victors Crown</dc:title>
  <dc:creator>Si</dc:creator>
  <cp:lastModifiedBy>Si</cp:lastModifiedBy>
  <cp:revision>2</cp:revision>
  <dcterms:created xsi:type="dcterms:W3CDTF">2017-01-07T10:13:08Z</dcterms:created>
  <dcterms:modified xsi:type="dcterms:W3CDTF">2017-01-07T10:26:31Z</dcterms:modified>
</cp:coreProperties>
</file>