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B962F41-A2E8-4795-88B3-0C30115B19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85E728D-A37F-4122-9273-A90D2F95D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9C354-9B09-43B9-87DE-D155C5B6A9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28459-1A32-41BE-91F1-9DB5E66073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5CEAE-06D7-4E7E-BF5E-8A3A4B210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F9AFB-624B-4F9B-86F2-C509063579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4B81E-7BD2-49ED-A095-3752C6FBD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B3040-1212-4788-83FE-4910F47FFE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51273-44D3-4BA1-B58D-5C647C73A2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33292-9FFA-451A-A935-90820DAB16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7B6C7-13EB-4929-BDDF-3698CD8150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1F1CE-669E-4525-ABF5-FBB156905E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US"/>
              <a:t>Brown, Benton @ 1998 Vineyard Songs (UK/Eire) CCLE 836761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4536B24-2D35-4E91-A638-72CCBD790CC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88913"/>
            <a:ext cx="6400800" cy="692150"/>
          </a:xfrm>
        </p:spPr>
        <p:txBody>
          <a:bodyPr/>
          <a:lstStyle/>
          <a:p>
            <a:r>
              <a:rPr lang="en-US" sz="3600" b="1" u="sng" dirty="0" smtClean="0"/>
              <a:t>To God Be The Glory</a:t>
            </a:r>
            <a:endParaRPr lang="en-US" sz="3600" b="1" u="sng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95536" y="1160557"/>
            <a:ext cx="8424936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pPr indent="457200" algn="ctr" eaLnBrk="1" hangingPunct="1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</a:t>
            </a: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 be the glory, great things He has done;</a:t>
            </a: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 loved He the world that He gave us His Son,</a:t>
            </a: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Who yielded His life an atonement for sin,</a:t>
            </a: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opened the life gate that all may go in.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3850" y="413077"/>
            <a:ext cx="8424863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en-GB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Refrain</a:t>
            </a:r>
            <a:endParaRPr lang="en-GB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Praise the Lord, praise the Lord,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 the earth hear His voice!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Praise the Lord, praise the Lord,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 the people rejoice!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 come to the Father, through Jesus the Son,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give Him the glory, great things He has done.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>
              <a:buNone/>
            </a:pPr>
            <a:r>
              <a:rPr lang="en-GB" sz="3600" dirty="0">
                <a:latin typeface="Arial" pitchFamily="34" charset="0"/>
                <a:cs typeface="Arial" pitchFamily="34" charset="0"/>
              </a:rPr>
              <a:t>O perfect redemption, the purchase of blood,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latin typeface="Arial" pitchFamily="34" charset="0"/>
                <a:cs typeface="Arial" pitchFamily="34" charset="0"/>
              </a:rPr>
              <a:t>To every believer the promise of God;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latin typeface="Arial" pitchFamily="34" charset="0"/>
                <a:cs typeface="Arial" pitchFamily="34" charset="0"/>
              </a:rPr>
              <a:t>The vilest offender who truly believes,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latin typeface="Arial" pitchFamily="34" charset="0"/>
                <a:cs typeface="Arial" pitchFamily="34" charset="0"/>
              </a:rPr>
              <a:t>That moment from Jesus a pardon receives.</a:t>
            </a:r>
            <a:endParaRPr lang="en-GB" sz="5400" dirty="0">
              <a:latin typeface="Arial" pitchFamily="34" charset="0"/>
              <a:cs typeface="Arial" pitchFamily="34" charset="0"/>
            </a:endParaRPr>
          </a:p>
          <a:p>
            <a:endParaRPr lang="en-GB" sz="1700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3850" y="413077"/>
            <a:ext cx="8424863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en-GB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Refrain</a:t>
            </a:r>
            <a:endParaRPr lang="en-GB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Praise the Lord, praise the Lord,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 the earth hear His voice!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Praise the Lord, praise the Lord,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 the people rejoice!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 come to the Father, through Jesus the Son,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give Him the glory, great things He has done.</a:t>
            </a:r>
          </a:p>
        </p:txBody>
      </p:sp>
      <p:sp>
        <p:nvSpPr>
          <p:cNvPr id="3" name="Rectangle 2"/>
          <p:cNvSpPr/>
          <p:nvPr/>
        </p:nvSpPr>
        <p:spPr>
          <a:xfrm>
            <a:off x="3635896" y="5949280"/>
            <a:ext cx="153760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CCLE 836761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GB" sz="3600" dirty="0">
                <a:latin typeface="Arial" pitchFamily="34" charset="0"/>
                <a:cs typeface="Arial" pitchFamily="34" charset="0"/>
              </a:rPr>
              <a:t>Great things He has taught us, great things He has done,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latin typeface="Arial" pitchFamily="34" charset="0"/>
                <a:cs typeface="Arial" pitchFamily="34" charset="0"/>
              </a:rPr>
              <a:t>And great our rejoicing through Jesus the Son;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latin typeface="Arial" pitchFamily="34" charset="0"/>
                <a:cs typeface="Arial" pitchFamily="34" charset="0"/>
              </a:rPr>
              <a:t>But purer, and higher, and greater will be</a:t>
            </a:r>
            <a:r>
              <a:rPr lang="en-GB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dirty="0" smtClean="0"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latin typeface="Arial" pitchFamily="34" charset="0"/>
                <a:cs typeface="Arial" pitchFamily="34" charset="0"/>
              </a:rPr>
              <a:t>Our wonder, our transport, when Jesus we see.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3850" y="413077"/>
            <a:ext cx="8424863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en-GB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Refrain</a:t>
            </a:r>
            <a:endParaRPr lang="en-GB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Praise the Lord, praise the Lord,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 the earth hear His voice!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Praise the Lord, praise the Lord,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 the people rejoice!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 come to the Father, through Jesus the Son,</a:t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give Him the glory, great things He has done.</a:t>
            </a:r>
          </a:p>
        </p:txBody>
      </p:sp>
      <p:sp>
        <p:nvSpPr>
          <p:cNvPr id="3" name="Rectangle 2"/>
          <p:cNvSpPr/>
          <p:nvPr/>
        </p:nvSpPr>
        <p:spPr>
          <a:xfrm>
            <a:off x="3635896" y="5949280"/>
            <a:ext cx="153760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1800" dirty="0" smtClean="0"/>
              <a:t>CCLE 836761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43</TotalTime>
  <Words>70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Textured</vt:lpstr>
      <vt:lpstr>Slide 1</vt:lpstr>
      <vt:lpstr>Slide 2</vt:lpstr>
      <vt:lpstr>Slide 3</vt:lpstr>
      <vt:lpstr>Slide 4</vt:lpstr>
      <vt:lpstr>Slide 5</vt:lpstr>
      <vt:lpstr>Slide 6</vt:lpstr>
    </vt:vector>
  </TitlesOfParts>
  <Company>cafe forever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henk bouma</dc:creator>
  <cp:lastModifiedBy>new user</cp:lastModifiedBy>
  <cp:revision>5</cp:revision>
  <dcterms:created xsi:type="dcterms:W3CDTF">2003-10-08T00:59:36Z</dcterms:created>
  <dcterms:modified xsi:type="dcterms:W3CDTF">2012-11-24T19:56:07Z</dcterms:modified>
</cp:coreProperties>
</file>