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1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-2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1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8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9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6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1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2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3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6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9EE39-E589-0246-8F13-47BA90E03ADA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C65F5-336F-714D-BDFA-A216D458C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9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6939" y="1102072"/>
            <a:ext cx="81039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To You O Lord I lift up my soul</a:t>
            </a:r>
          </a:p>
          <a:p>
            <a:pPr algn="ctr"/>
            <a:r>
              <a:rPr lang="en-US" sz="3200" dirty="0" smtClean="0"/>
              <a:t>In you I trust O my God</a:t>
            </a:r>
          </a:p>
          <a:p>
            <a:pPr algn="ctr"/>
            <a:r>
              <a:rPr lang="en-US" sz="3200" dirty="0" smtClean="0"/>
              <a:t>Do not let me be put to shame</a:t>
            </a:r>
          </a:p>
          <a:p>
            <a:pPr algn="ctr"/>
            <a:r>
              <a:rPr lang="en-US" sz="3200" dirty="0" smtClean="0"/>
              <a:t>Nor let my enemies triumph over me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496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6939" y="1102072"/>
            <a:ext cx="81039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Show me your ways and teach me your paths</a:t>
            </a:r>
          </a:p>
          <a:p>
            <a:pPr algn="ctr"/>
            <a:r>
              <a:rPr lang="en-US" sz="3200" dirty="0" smtClean="0"/>
              <a:t>Guide me in truth lead me on</a:t>
            </a:r>
          </a:p>
          <a:p>
            <a:pPr algn="ctr"/>
            <a:r>
              <a:rPr lang="en-US" sz="3200" dirty="0" smtClean="0"/>
              <a:t>For you're my God, you are my </a:t>
            </a:r>
            <a:r>
              <a:rPr lang="en-US" sz="3200" dirty="0" err="1" smtClean="0"/>
              <a:t>Saviour</a:t>
            </a:r>
            <a:endParaRPr lang="en-US" sz="3200" dirty="0" smtClean="0"/>
          </a:p>
          <a:p>
            <a:pPr algn="ctr"/>
            <a:r>
              <a:rPr lang="en-US" sz="3200" dirty="0" smtClean="0"/>
              <a:t>My hope is in you each moment of the day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506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6939" y="1102072"/>
            <a:ext cx="81039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No one whose hope is in you</a:t>
            </a:r>
          </a:p>
          <a:p>
            <a:pPr algn="ctr"/>
            <a:r>
              <a:rPr lang="en-US" sz="3200" dirty="0" smtClean="0"/>
              <a:t>Will ever be put to shame</a:t>
            </a:r>
          </a:p>
          <a:p>
            <a:pPr algn="ctr"/>
            <a:r>
              <a:rPr lang="en-US" sz="3200" dirty="0" smtClean="0"/>
              <a:t>That's why my eyes are on you Oh Lord</a:t>
            </a:r>
          </a:p>
          <a:p>
            <a:pPr algn="ctr"/>
            <a:r>
              <a:rPr lang="en-US" sz="3200" dirty="0" smtClean="0"/>
              <a:t>Surround me, defend me</a:t>
            </a:r>
          </a:p>
          <a:p>
            <a:pPr algn="ctr"/>
            <a:r>
              <a:rPr lang="en-US" sz="3200" dirty="0" smtClean="0"/>
              <a:t>Oh how I need you</a:t>
            </a:r>
          </a:p>
          <a:p>
            <a:pPr algn="ctr"/>
            <a:r>
              <a:rPr lang="en-US" sz="3200" dirty="0" smtClean="0"/>
              <a:t>To you I lift up my soul</a:t>
            </a:r>
          </a:p>
          <a:p>
            <a:pPr algn="ctr"/>
            <a:r>
              <a:rPr lang="en-US" sz="3200" dirty="0" smtClean="0"/>
              <a:t>To you I lift up my soul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029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27937"/>
            <a:ext cx="90474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Remember Lord your mercy and love</a:t>
            </a:r>
          </a:p>
          <a:p>
            <a:pPr algn="ctr"/>
            <a:r>
              <a:rPr lang="en-US" sz="3200" dirty="0" smtClean="0"/>
              <a:t>That ever flow from of old</a:t>
            </a:r>
          </a:p>
          <a:p>
            <a:pPr algn="ctr"/>
            <a:r>
              <a:rPr lang="en-US" sz="3200" dirty="0" smtClean="0"/>
              <a:t>Remember not the sins of my youth</a:t>
            </a:r>
          </a:p>
          <a:p>
            <a:pPr algn="ctr"/>
            <a:r>
              <a:rPr lang="en-US" sz="3200" dirty="0" smtClean="0"/>
              <a:t>Or my rebellious ways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According to your love remember me</a:t>
            </a:r>
          </a:p>
          <a:p>
            <a:pPr algn="ctr"/>
            <a:r>
              <a:rPr lang="en-US" sz="3200" dirty="0" smtClean="0"/>
              <a:t>According to your love</a:t>
            </a:r>
          </a:p>
          <a:p>
            <a:pPr algn="ctr"/>
            <a:r>
              <a:rPr lang="en-US" sz="3200" dirty="0" smtClean="0"/>
              <a:t>For you are good O Lord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33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6939" y="1102072"/>
            <a:ext cx="81039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No one whose hope is in you</a:t>
            </a:r>
          </a:p>
          <a:p>
            <a:pPr algn="ctr"/>
            <a:r>
              <a:rPr lang="en-US" sz="3200" dirty="0" smtClean="0"/>
              <a:t>Will ever be put to shame</a:t>
            </a:r>
          </a:p>
          <a:p>
            <a:pPr algn="ctr"/>
            <a:r>
              <a:rPr lang="en-US" sz="3200" dirty="0" smtClean="0"/>
              <a:t>That's why my eyes are on you Oh Lord</a:t>
            </a:r>
          </a:p>
          <a:p>
            <a:pPr algn="ctr"/>
            <a:r>
              <a:rPr lang="en-US" sz="3200" dirty="0" smtClean="0"/>
              <a:t>Surround me, defend me</a:t>
            </a:r>
          </a:p>
          <a:p>
            <a:pPr algn="ctr"/>
            <a:r>
              <a:rPr lang="en-US" sz="3200" dirty="0" smtClean="0"/>
              <a:t>Oh how I need you</a:t>
            </a:r>
          </a:p>
          <a:p>
            <a:pPr algn="ctr"/>
            <a:r>
              <a:rPr lang="en-US" sz="3200" dirty="0" smtClean="0"/>
              <a:t>To you I lift up my soul</a:t>
            </a:r>
          </a:p>
          <a:p>
            <a:pPr algn="ctr"/>
            <a:r>
              <a:rPr lang="en-US" sz="3200" dirty="0" smtClean="0"/>
              <a:t>To you I lift up my soul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98509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197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2017-04-29T08:21:23Z</dcterms:created>
  <dcterms:modified xsi:type="dcterms:W3CDTF">2017-04-29T08:27:30Z</dcterms:modified>
</cp:coreProperties>
</file>