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11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702D0-4EAB-994A-BD04-289CC1F82574}" type="datetimeFigureOut">
              <a:rPr lang="en-US" smtClean="0"/>
              <a:t>25/08/17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D4784-96AE-D045-B85F-EA241AE8A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744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702D0-4EAB-994A-BD04-289CC1F82574}" type="datetimeFigureOut">
              <a:rPr lang="en-US" smtClean="0"/>
              <a:t>25/08/17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D4784-96AE-D045-B85F-EA241AE8A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9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702D0-4EAB-994A-BD04-289CC1F82574}" type="datetimeFigureOut">
              <a:rPr lang="en-US" smtClean="0"/>
              <a:t>25/08/17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D4784-96AE-D045-B85F-EA241AE8A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09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702D0-4EAB-994A-BD04-289CC1F82574}" type="datetimeFigureOut">
              <a:rPr lang="en-US" smtClean="0"/>
              <a:t>25/08/17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D4784-96AE-D045-B85F-EA241AE8A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024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702D0-4EAB-994A-BD04-289CC1F82574}" type="datetimeFigureOut">
              <a:rPr lang="en-US" smtClean="0"/>
              <a:t>25/08/17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D4784-96AE-D045-B85F-EA241AE8A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961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702D0-4EAB-994A-BD04-289CC1F82574}" type="datetimeFigureOut">
              <a:rPr lang="en-US" smtClean="0"/>
              <a:t>25/08/17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D4784-96AE-D045-B85F-EA241AE8A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23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702D0-4EAB-994A-BD04-289CC1F82574}" type="datetimeFigureOut">
              <a:rPr lang="en-US" smtClean="0"/>
              <a:t>25/08/17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D4784-96AE-D045-B85F-EA241AE8A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937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702D0-4EAB-994A-BD04-289CC1F82574}" type="datetimeFigureOut">
              <a:rPr lang="en-US" smtClean="0"/>
              <a:t>25/08/17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D4784-96AE-D045-B85F-EA241AE8A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447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702D0-4EAB-994A-BD04-289CC1F82574}" type="datetimeFigureOut">
              <a:rPr lang="en-US" smtClean="0"/>
              <a:t>25/08/17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D4784-96AE-D045-B85F-EA241AE8A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742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702D0-4EAB-994A-BD04-289CC1F82574}" type="datetimeFigureOut">
              <a:rPr lang="en-US" smtClean="0"/>
              <a:t>25/08/17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D4784-96AE-D045-B85F-EA241AE8A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673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702D0-4EAB-994A-BD04-289CC1F82574}" type="datetimeFigureOut">
              <a:rPr lang="en-US" smtClean="0"/>
              <a:t>25/08/17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D4784-96AE-D045-B85F-EA241AE8A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65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702D0-4EAB-994A-BD04-289CC1F82574}" type="datetimeFigureOut">
              <a:rPr lang="en-US" smtClean="0"/>
              <a:t>25/08/17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D4784-96AE-D045-B85F-EA241AE8A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049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-352"/>
            <a:ext cx="7772400" cy="1470025"/>
          </a:xfrm>
        </p:spPr>
        <p:txBody>
          <a:bodyPr/>
          <a:lstStyle/>
          <a:p>
            <a:r>
              <a:rPr lang="en-US" u="sng" dirty="0" smtClean="0"/>
              <a:t>This is our God</a:t>
            </a:r>
            <a:endParaRPr lang="en-US" u="sng" dirty="0"/>
          </a:p>
        </p:txBody>
      </p:sp>
      <p:sp>
        <p:nvSpPr>
          <p:cNvPr id="4" name="Rectangle 3"/>
          <p:cNvSpPr/>
          <p:nvPr/>
        </p:nvSpPr>
        <p:spPr>
          <a:xfrm>
            <a:off x="1594556" y="1157113"/>
            <a:ext cx="602544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Your grace is enough</a:t>
            </a:r>
          </a:p>
          <a:p>
            <a:pPr algn="ctr"/>
            <a:r>
              <a:rPr lang="en-US" sz="3200" dirty="0" smtClean="0"/>
              <a:t>More than I need</a:t>
            </a:r>
          </a:p>
          <a:p>
            <a:pPr algn="ctr"/>
            <a:r>
              <a:rPr lang="en-US" sz="3200" dirty="0" smtClean="0"/>
              <a:t>And Your word I will believe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I wait for You</a:t>
            </a:r>
          </a:p>
          <a:p>
            <a:pPr algn="ctr"/>
            <a:r>
              <a:rPr lang="en-US" sz="3200" dirty="0" smtClean="0"/>
              <a:t>Draw near again</a:t>
            </a:r>
          </a:p>
          <a:p>
            <a:pPr algn="ctr"/>
            <a:r>
              <a:rPr lang="en-US" sz="3200" dirty="0" smtClean="0"/>
              <a:t>And Your spirit make me new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And I will fall at Your feet</a:t>
            </a:r>
          </a:p>
          <a:p>
            <a:pPr algn="ctr"/>
            <a:r>
              <a:rPr lang="en-US" sz="3200" dirty="0" smtClean="0"/>
              <a:t>I will fall at Your feet</a:t>
            </a:r>
          </a:p>
          <a:p>
            <a:pPr algn="ctr"/>
            <a:r>
              <a:rPr lang="en-US" sz="3200" dirty="0" smtClean="0"/>
              <a:t>And I will worship You here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16213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94556" y="747891"/>
            <a:ext cx="602544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Your presence in me</a:t>
            </a:r>
          </a:p>
          <a:p>
            <a:pPr algn="ctr"/>
            <a:r>
              <a:rPr lang="en-US" sz="3200" dirty="0" smtClean="0"/>
              <a:t>Jesus light the way</a:t>
            </a:r>
          </a:p>
          <a:p>
            <a:pPr algn="ctr"/>
            <a:r>
              <a:rPr lang="en-US" sz="3200" dirty="0" smtClean="0"/>
              <a:t>By the power of Your word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I am restored</a:t>
            </a:r>
          </a:p>
          <a:p>
            <a:pPr algn="ctr"/>
            <a:r>
              <a:rPr lang="en-US" sz="3200" dirty="0" smtClean="0"/>
              <a:t>I am redeemed</a:t>
            </a:r>
          </a:p>
          <a:p>
            <a:pPr algn="ctr"/>
            <a:r>
              <a:rPr lang="en-US" sz="3200" dirty="0" smtClean="0"/>
              <a:t>By Your spirit I am free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And I will fall at Your feet</a:t>
            </a:r>
          </a:p>
          <a:p>
            <a:pPr algn="ctr"/>
            <a:r>
              <a:rPr lang="en-US" sz="3200" dirty="0" smtClean="0"/>
              <a:t>I will fall at Your feet</a:t>
            </a:r>
          </a:p>
          <a:p>
            <a:pPr algn="ctr"/>
            <a:r>
              <a:rPr lang="en-US" sz="3200" dirty="0" smtClean="0"/>
              <a:t>And I will worship You here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86888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54667" y="747891"/>
            <a:ext cx="701322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Freely You gave it all for us</a:t>
            </a:r>
          </a:p>
          <a:p>
            <a:pPr algn="ctr"/>
            <a:r>
              <a:rPr lang="en-US" sz="3200" dirty="0" smtClean="0"/>
              <a:t>Surrendered Your life upon that cross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Great is Your love</a:t>
            </a:r>
          </a:p>
          <a:p>
            <a:pPr algn="ctr"/>
            <a:r>
              <a:rPr lang="en-US" sz="3200" dirty="0" smtClean="0"/>
              <a:t>Poured out for all</a:t>
            </a:r>
          </a:p>
          <a:p>
            <a:pPr algn="ctr"/>
            <a:r>
              <a:rPr lang="en-US" sz="3200" dirty="0" smtClean="0"/>
              <a:t>This is our God</a:t>
            </a:r>
          </a:p>
        </p:txBody>
      </p:sp>
    </p:spTree>
    <p:extLst>
      <p:ext uri="{BB962C8B-B14F-4D97-AF65-F5344CB8AC3E}">
        <p14:creationId xmlns:p14="http://schemas.microsoft.com/office/powerpoint/2010/main" val="2511003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94556" y="747891"/>
            <a:ext cx="602544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Lifted on high from death to life</a:t>
            </a:r>
          </a:p>
          <a:p>
            <a:pPr algn="ctr"/>
            <a:r>
              <a:rPr lang="en-US" sz="3200" dirty="0" smtClean="0"/>
              <a:t>Forever our God is glorified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Servant and King</a:t>
            </a:r>
          </a:p>
          <a:p>
            <a:pPr algn="ctr"/>
            <a:r>
              <a:rPr lang="en-US" sz="3200" dirty="0" smtClean="0"/>
              <a:t>Rescued the world</a:t>
            </a:r>
          </a:p>
          <a:p>
            <a:pPr algn="ctr"/>
            <a:r>
              <a:rPr lang="en-US" sz="3200" dirty="0" smtClean="0"/>
              <a:t>This is our God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04194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94556" y="747891"/>
            <a:ext cx="602544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And I will fall at Your feet</a:t>
            </a:r>
          </a:p>
          <a:p>
            <a:pPr algn="ctr"/>
            <a:r>
              <a:rPr lang="en-US" sz="3200" dirty="0" smtClean="0"/>
              <a:t>I will fall at Your feet</a:t>
            </a:r>
          </a:p>
          <a:p>
            <a:pPr algn="ctr"/>
            <a:r>
              <a:rPr lang="en-US" sz="3200" dirty="0" smtClean="0"/>
              <a:t>And I will worship You here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05551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54667" y="747891"/>
            <a:ext cx="701322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Freely You gave it all for us</a:t>
            </a:r>
          </a:p>
          <a:p>
            <a:pPr algn="ctr"/>
            <a:r>
              <a:rPr lang="en-US" sz="3200" dirty="0" smtClean="0"/>
              <a:t>Surrendered Your life upon that cross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Great is Your love</a:t>
            </a:r>
          </a:p>
          <a:p>
            <a:pPr algn="ctr"/>
            <a:r>
              <a:rPr lang="en-US" sz="3200" dirty="0" smtClean="0"/>
              <a:t>Poured out for all</a:t>
            </a:r>
          </a:p>
          <a:p>
            <a:pPr algn="ctr"/>
            <a:r>
              <a:rPr lang="en-US" sz="3200" dirty="0" smtClean="0"/>
              <a:t>This is our God</a:t>
            </a:r>
          </a:p>
        </p:txBody>
      </p:sp>
    </p:spTree>
    <p:extLst>
      <p:ext uri="{BB962C8B-B14F-4D97-AF65-F5344CB8AC3E}">
        <p14:creationId xmlns:p14="http://schemas.microsoft.com/office/powerpoint/2010/main" val="3457300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94556" y="747891"/>
            <a:ext cx="602544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Lifted on high from death to life</a:t>
            </a:r>
          </a:p>
          <a:p>
            <a:pPr algn="ctr"/>
            <a:r>
              <a:rPr lang="en-US" sz="3200" dirty="0" smtClean="0"/>
              <a:t>Forever our God is glorified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Servant and King</a:t>
            </a:r>
          </a:p>
          <a:p>
            <a:pPr algn="ctr"/>
            <a:r>
              <a:rPr lang="en-US" sz="3200" dirty="0" smtClean="0"/>
              <a:t>Rescued the world</a:t>
            </a:r>
          </a:p>
          <a:p>
            <a:pPr algn="ctr"/>
            <a:r>
              <a:rPr lang="en-US" sz="3200" dirty="0" smtClean="0"/>
              <a:t>This is our God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71805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208</Words>
  <Application>Microsoft Macintosh PowerPoint</Application>
  <PresentationFormat>On-screen Show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This is our God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our God</dc:title>
  <dc:creator>Si</dc:creator>
  <cp:lastModifiedBy>Si</cp:lastModifiedBy>
  <cp:revision>1</cp:revision>
  <dcterms:created xsi:type="dcterms:W3CDTF">2017-08-25T15:18:26Z</dcterms:created>
  <dcterms:modified xsi:type="dcterms:W3CDTF">2017-08-25T15:22:10Z</dcterms:modified>
</cp:coreProperties>
</file>