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8C27B-AEF1-D448-B014-F3313FB486F8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6EA19-5727-1549-BE9C-3506DFA2B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9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E9547-287F-4B61-88E0-A4CF26470BA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chorus ) 2/3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E9547-287F-4B61-88E0-A4CF26470BA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chorus ) 2/3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E9547-287F-4B61-88E0-A4CF26470BA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chorus ) 2/3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E9547-287F-4B61-88E0-A4CF26470BA8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chorus ) 2/3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E9547-287F-4B61-88E0-A4CF26470BA8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chorus ) 2/3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E9547-287F-4B61-88E0-A4CF26470BA8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chorus ) 2/3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8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7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3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7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6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7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5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7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E280F-B8E4-8A46-87D4-BCF6B83D1479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BEEBC-568B-3F40-B168-A51C23D7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7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0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92696"/>
            <a:ext cx="79026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Almighty God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/>
              <a:t>rising Sun that fills the sky</a:t>
            </a:r>
          </a:p>
          <a:p>
            <a:pPr algn="ctr"/>
            <a:r>
              <a:rPr lang="en-US" sz="3200" dirty="0"/>
              <a:t> The starry host that lights the night</a:t>
            </a:r>
          </a:p>
          <a:p>
            <a:pPr algn="ctr"/>
            <a:r>
              <a:rPr lang="en-US" sz="3200" dirty="0"/>
              <a:t> Reflecting Your glory</a:t>
            </a:r>
          </a:p>
          <a:p>
            <a:pPr algn="ctr"/>
            <a:r>
              <a:rPr lang="en-US" sz="3200" dirty="0"/>
              <a:t> The mountain heights, forever stand</a:t>
            </a:r>
          </a:p>
          <a:p>
            <a:pPr algn="ctr"/>
            <a:r>
              <a:rPr lang="en-US" sz="3200" dirty="0"/>
              <a:t> The rain that falls to soak the land</a:t>
            </a:r>
          </a:p>
          <a:p>
            <a:pPr algn="ctr"/>
            <a:r>
              <a:rPr lang="en-US" sz="3200" dirty="0"/>
              <a:t> Respond to Your glory</a:t>
            </a:r>
          </a:p>
        </p:txBody>
      </p:sp>
    </p:spTree>
    <p:extLst>
      <p:ext uri="{BB962C8B-B14F-4D97-AF65-F5344CB8AC3E}">
        <p14:creationId xmlns:p14="http://schemas.microsoft.com/office/powerpoint/2010/main" val="300568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80728"/>
            <a:ext cx="7902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Almighty God, in every way</a:t>
            </a:r>
          </a:p>
          <a:p>
            <a:pPr algn="ctr"/>
            <a:r>
              <a:rPr lang="en-US" sz="3200" dirty="0"/>
              <a:t> You are above and beyond understanding</a:t>
            </a:r>
          </a:p>
          <a:p>
            <a:pPr algn="ctr"/>
            <a:r>
              <a:rPr lang="en-US" sz="3200" dirty="0"/>
              <a:t> If we did not praise,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/>
              <a:t>rocks would cry out</a:t>
            </a:r>
          </a:p>
          <a:p>
            <a:pPr algn="ctr"/>
            <a:r>
              <a:rPr lang="en-US" sz="3200" dirty="0"/>
              <a:t> Glorious God,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high </a:t>
            </a:r>
            <a:r>
              <a:rPr lang="en-US" sz="3200" dirty="0"/>
              <a:t>above understanding</a:t>
            </a:r>
          </a:p>
        </p:txBody>
      </p:sp>
    </p:spTree>
    <p:extLst>
      <p:ext uri="{BB962C8B-B14F-4D97-AF65-F5344CB8AC3E}">
        <p14:creationId xmlns:p14="http://schemas.microsoft.com/office/powerpoint/2010/main" val="1914908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7902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The vast expanse of earth and sea</a:t>
            </a:r>
          </a:p>
          <a:p>
            <a:pPr algn="ctr"/>
            <a:r>
              <a:rPr lang="en-US" sz="3200" dirty="0"/>
              <a:t> Held by You in harmony</a:t>
            </a:r>
          </a:p>
          <a:p>
            <a:pPr algn="ctr"/>
            <a:r>
              <a:rPr lang="en-US" sz="3200" dirty="0"/>
              <a:t> Speaks of Your glory</a:t>
            </a:r>
          </a:p>
          <a:p>
            <a:pPr algn="ctr"/>
            <a:r>
              <a:rPr lang="en-US" sz="3200" dirty="0"/>
              <a:t> All You’ve made, since time began</a:t>
            </a:r>
          </a:p>
          <a:p>
            <a:pPr algn="ctr"/>
            <a:r>
              <a:rPr lang="en-US" sz="3200" dirty="0"/>
              <a:t> Life itself; Your perfect plan</a:t>
            </a:r>
          </a:p>
          <a:p>
            <a:pPr algn="ctr"/>
            <a:r>
              <a:rPr lang="en-US" sz="3200" dirty="0"/>
              <a:t> And it’s all for Your glory</a:t>
            </a:r>
          </a:p>
        </p:txBody>
      </p:sp>
    </p:spTree>
    <p:extLst>
      <p:ext uri="{BB962C8B-B14F-4D97-AF65-F5344CB8AC3E}">
        <p14:creationId xmlns:p14="http://schemas.microsoft.com/office/powerpoint/2010/main" val="169129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80728"/>
            <a:ext cx="7902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Almighty God, in every way</a:t>
            </a:r>
          </a:p>
          <a:p>
            <a:pPr algn="ctr"/>
            <a:r>
              <a:rPr lang="en-US" sz="3200" dirty="0"/>
              <a:t> You are above and beyond understanding</a:t>
            </a:r>
          </a:p>
          <a:p>
            <a:pPr algn="ctr"/>
            <a:r>
              <a:rPr lang="en-US" sz="3200" dirty="0"/>
              <a:t> If we did not praise,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/>
              <a:t>rocks would cry out</a:t>
            </a:r>
          </a:p>
          <a:p>
            <a:pPr algn="ctr"/>
            <a:r>
              <a:rPr lang="en-US" sz="3200" dirty="0"/>
              <a:t> Glorious God,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high </a:t>
            </a:r>
            <a:r>
              <a:rPr lang="en-US" sz="3200" dirty="0"/>
              <a:t>above understanding</a:t>
            </a:r>
          </a:p>
        </p:txBody>
      </p:sp>
    </p:spTree>
    <p:extLst>
      <p:ext uri="{BB962C8B-B14F-4D97-AF65-F5344CB8AC3E}">
        <p14:creationId xmlns:p14="http://schemas.microsoft.com/office/powerpoint/2010/main" val="135313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80728"/>
            <a:ext cx="7902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Creation joins as one to sing</a:t>
            </a:r>
          </a:p>
          <a:p>
            <a:pPr algn="ctr"/>
            <a:r>
              <a:rPr lang="en-US" sz="3200" dirty="0"/>
              <a:t> “Glorious God”</a:t>
            </a:r>
          </a:p>
          <a:p>
            <a:pPr algn="ctr"/>
            <a:r>
              <a:rPr lang="en-US" sz="3200" dirty="0"/>
              <a:t> So far above all earthly things</a:t>
            </a:r>
          </a:p>
        </p:txBody>
      </p:sp>
    </p:spTree>
    <p:extLst>
      <p:ext uri="{BB962C8B-B14F-4D97-AF65-F5344CB8AC3E}">
        <p14:creationId xmlns:p14="http://schemas.microsoft.com/office/powerpoint/2010/main" val="391349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80728"/>
            <a:ext cx="7902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Almighty God, in every way</a:t>
            </a:r>
          </a:p>
          <a:p>
            <a:pPr algn="ctr"/>
            <a:r>
              <a:rPr lang="en-US" sz="3200" dirty="0"/>
              <a:t> You are above and beyond understanding</a:t>
            </a:r>
          </a:p>
          <a:p>
            <a:pPr algn="ctr"/>
            <a:r>
              <a:rPr lang="en-US" sz="3200" dirty="0"/>
              <a:t> If we did not praise,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/>
              <a:t>rocks would cry out</a:t>
            </a:r>
          </a:p>
          <a:p>
            <a:pPr algn="ctr"/>
            <a:r>
              <a:rPr lang="en-US" sz="3200" dirty="0"/>
              <a:t> Glorious God,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high </a:t>
            </a:r>
            <a:r>
              <a:rPr lang="en-US" sz="3200" dirty="0"/>
              <a:t>above understanding</a:t>
            </a:r>
          </a:p>
        </p:txBody>
      </p:sp>
    </p:spTree>
    <p:extLst>
      <p:ext uri="{BB962C8B-B14F-4D97-AF65-F5344CB8AC3E}">
        <p14:creationId xmlns:p14="http://schemas.microsoft.com/office/powerpoint/2010/main" val="197842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Macintosh PowerPoint</Application>
  <PresentationFormat>On-screen Show (4:3)</PresentationFormat>
  <Paragraphs>39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2017-07-08T23:04:40Z</dcterms:created>
  <dcterms:modified xsi:type="dcterms:W3CDTF">2017-07-08T23:05:11Z</dcterms:modified>
</cp:coreProperties>
</file>