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2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37D4E-F507-8244-9934-3330D2275963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42083-2532-DC44-9EFB-58B688BA7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7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6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7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0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7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6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6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5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4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A075-CC28-9B4B-9F09-0FA0D07F573B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7C0BB-2C36-5E40-8253-2DC552B05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0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9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3912" y="548680"/>
            <a:ext cx="6462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The Creed (This I Believe)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Our </a:t>
            </a:r>
            <a:r>
              <a:rPr lang="en-US" sz="3200" dirty="0"/>
              <a:t>Father everlasting</a:t>
            </a:r>
          </a:p>
          <a:p>
            <a:pPr algn="ctr"/>
            <a:r>
              <a:rPr lang="en-US" sz="3200" dirty="0"/>
              <a:t>The all creating One</a:t>
            </a:r>
          </a:p>
          <a:p>
            <a:pPr algn="ctr"/>
            <a:r>
              <a:rPr lang="en-US" sz="3200" dirty="0"/>
              <a:t>God Almighty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Through Your Holy Spirit</a:t>
            </a:r>
          </a:p>
          <a:p>
            <a:pPr algn="ctr"/>
            <a:r>
              <a:rPr lang="en-US" sz="3200" dirty="0"/>
              <a:t>Conceiving Christ the Son</a:t>
            </a:r>
          </a:p>
          <a:p>
            <a:pPr algn="ctr"/>
            <a:r>
              <a:rPr lang="en-US" sz="3200" dirty="0"/>
              <a:t>Jesus our Savior</a:t>
            </a:r>
          </a:p>
        </p:txBody>
      </p:sp>
    </p:spTree>
    <p:extLst>
      <p:ext uri="{BB962C8B-B14F-4D97-AF65-F5344CB8AC3E}">
        <p14:creationId xmlns:p14="http://schemas.microsoft.com/office/powerpoint/2010/main" val="2309310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12776"/>
            <a:ext cx="6462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believe in God our Father</a:t>
            </a:r>
          </a:p>
          <a:p>
            <a:pPr algn="ctr"/>
            <a:r>
              <a:rPr lang="en-US" sz="3200" dirty="0"/>
              <a:t>I believe in Christ the Son</a:t>
            </a:r>
          </a:p>
          <a:p>
            <a:pPr algn="ctr"/>
            <a:r>
              <a:rPr lang="en-US" sz="3200" dirty="0"/>
              <a:t>I believe in the Holy Spirit</a:t>
            </a:r>
          </a:p>
          <a:p>
            <a:pPr algn="ctr"/>
            <a:r>
              <a:rPr lang="en-US" sz="3200" dirty="0"/>
              <a:t>Our God is three in one</a:t>
            </a:r>
          </a:p>
          <a:p>
            <a:pPr algn="ctr"/>
            <a:r>
              <a:rPr lang="en-US" sz="3200" dirty="0"/>
              <a:t>I believe in the resurrection</a:t>
            </a:r>
          </a:p>
          <a:p>
            <a:pPr algn="ctr"/>
            <a:r>
              <a:rPr lang="en-US" sz="3200" dirty="0"/>
              <a:t>That we will rise again</a:t>
            </a:r>
          </a:p>
          <a:p>
            <a:pPr algn="ctr"/>
            <a:r>
              <a:rPr lang="en-US" sz="3200" dirty="0"/>
              <a:t>For I believe in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33454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268760"/>
            <a:ext cx="63904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Our Judge and our Defender</a:t>
            </a:r>
          </a:p>
          <a:p>
            <a:pPr algn="ctr"/>
            <a:r>
              <a:rPr lang="en-US" sz="3200" dirty="0"/>
              <a:t>Suffered and crucified</a:t>
            </a:r>
          </a:p>
          <a:p>
            <a:pPr algn="ctr"/>
            <a:r>
              <a:rPr lang="en-US" sz="3200" dirty="0"/>
              <a:t>Forgiveness is in You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Descended into darkness</a:t>
            </a:r>
          </a:p>
          <a:p>
            <a:pPr algn="ctr"/>
            <a:r>
              <a:rPr lang="en-US" sz="3200" dirty="0"/>
              <a:t>You rose in glorious life</a:t>
            </a:r>
          </a:p>
          <a:p>
            <a:pPr algn="ctr"/>
            <a:r>
              <a:rPr lang="en-US" sz="3200" dirty="0"/>
              <a:t>Forever seated high</a:t>
            </a:r>
          </a:p>
        </p:txBody>
      </p:sp>
    </p:spTree>
    <p:extLst>
      <p:ext uri="{BB962C8B-B14F-4D97-AF65-F5344CB8AC3E}">
        <p14:creationId xmlns:p14="http://schemas.microsoft.com/office/powerpoint/2010/main" val="425368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12776"/>
            <a:ext cx="6462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believe in God our Father</a:t>
            </a:r>
          </a:p>
          <a:p>
            <a:pPr algn="ctr"/>
            <a:r>
              <a:rPr lang="en-US" sz="3200" dirty="0"/>
              <a:t>I believe in Christ the Son</a:t>
            </a:r>
          </a:p>
          <a:p>
            <a:pPr algn="ctr"/>
            <a:r>
              <a:rPr lang="en-US" sz="3200" dirty="0"/>
              <a:t>I believe in the Holy Spirit</a:t>
            </a:r>
          </a:p>
          <a:p>
            <a:pPr algn="ctr"/>
            <a:r>
              <a:rPr lang="en-US" sz="3200" dirty="0"/>
              <a:t>Our God is three in one</a:t>
            </a:r>
          </a:p>
          <a:p>
            <a:pPr algn="ctr"/>
            <a:r>
              <a:rPr lang="en-US" sz="3200" dirty="0"/>
              <a:t>I believe in the resurrection</a:t>
            </a:r>
          </a:p>
          <a:p>
            <a:pPr algn="ctr"/>
            <a:r>
              <a:rPr lang="en-US" sz="3200" dirty="0"/>
              <a:t>That we will rise again</a:t>
            </a:r>
          </a:p>
          <a:p>
            <a:pPr algn="ctr"/>
            <a:r>
              <a:rPr lang="en-US" sz="3200" dirty="0"/>
              <a:t>For I believe in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409429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12776"/>
            <a:ext cx="64624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believe in You</a:t>
            </a:r>
          </a:p>
          <a:p>
            <a:pPr algn="ctr"/>
            <a:r>
              <a:rPr lang="en-US" sz="3200" dirty="0"/>
              <a:t>I believe You rose again</a:t>
            </a:r>
          </a:p>
          <a:p>
            <a:pPr algn="ctr"/>
            <a:r>
              <a:rPr lang="en-US" sz="3200" dirty="0"/>
              <a:t>I believe that Jesus Christ is Lord</a:t>
            </a:r>
          </a:p>
          <a:p>
            <a:pPr algn="ctr"/>
            <a:r>
              <a:rPr lang="en-US" sz="3200" dirty="0"/>
              <a:t>[x2]</a:t>
            </a:r>
          </a:p>
        </p:txBody>
      </p:sp>
    </p:spTree>
    <p:extLst>
      <p:ext uri="{BB962C8B-B14F-4D97-AF65-F5344CB8AC3E}">
        <p14:creationId xmlns:p14="http://schemas.microsoft.com/office/powerpoint/2010/main" val="150182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12776"/>
            <a:ext cx="6462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believe in God our Father</a:t>
            </a:r>
          </a:p>
          <a:p>
            <a:pPr algn="ctr"/>
            <a:r>
              <a:rPr lang="en-US" sz="3200" dirty="0"/>
              <a:t>I believe in Christ the Son</a:t>
            </a:r>
          </a:p>
          <a:p>
            <a:pPr algn="ctr"/>
            <a:r>
              <a:rPr lang="en-US" sz="3200" dirty="0"/>
              <a:t>I believe in the Holy Spirit</a:t>
            </a:r>
          </a:p>
          <a:p>
            <a:pPr algn="ctr"/>
            <a:r>
              <a:rPr lang="en-US" sz="3200" dirty="0"/>
              <a:t>Our God is three in one</a:t>
            </a:r>
          </a:p>
          <a:p>
            <a:pPr algn="ctr"/>
            <a:r>
              <a:rPr lang="en-US" sz="3200" dirty="0"/>
              <a:t>I believe in the resurrection</a:t>
            </a:r>
          </a:p>
          <a:p>
            <a:pPr algn="ctr"/>
            <a:r>
              <a:rPr lang="en-US" sz="3200" dirty="0"/>
              <a:t>That we will rise again</a:t>
            </a:r>
          </a:p>
          <a:p>
            <a:pPr algn="ctr"/>
            <a:r>
              <a:rPr lang="en-US" sz="3200" dirty="0"/>
              <a:t>For I believe in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18379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12776"/>
            <a:ext cx="6462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believe in life eternal</a:t>
            </a:r>
          </a:p>
          <a:p>
            <a:pPr algn="ctr"/>
            <a:r>
              <a:rPr lang="en-US" sz="3200" dirty="0"/>
              <a:t>I believe in the virgin birth</a:t>
            </a:r>
          </a:p>
          <a:p>
            <a:pPr algn="ctr"/>
            <a:r>
              <a:rPr lang="en-US" sz="3200" dirty="0"/>
              <a:t>I believe in the saints' communion</a:t>
            </a:r>
          </a:p>
          <a:p>
            <a:pPr algn="ctr"/>
            <a:r>
              <a:rPr lang="en-US" sz="3200" dirty="0"/>
              <a:t>And in Your holy Church</a:t>
            </a:r>
          </a:p>
          <a:p>
            <a:pPr algn="ctr"/>
            <a:r>
              <a:rPr lang="en-US" sz="3200" dirty="0"/>
              <a:t>I believe in the resurrection</a:t>
            </a:r>
          </a:p>
          <a:p>
            <a:pPr algn="ctr"/>
            <a:r>
              <a:rPr lang="en-US" sz="3200" dirty="0"/>
              <a:t>When Jesus comes again</a:t>
            </a:r>
          </a:p>
          <a:p>
            <a:pPr algn="ctr"/>
            <a:r>
              <a:rPr lang="en-US" sz="3200" dirty="0"/>
              <a:t>For I believe, in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195408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Macintosh PowerPoint</Application>
  <PresentationFormat>On-screen Show (4:3)</PresentationFormat>
  <Paragraphs>58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2017-07-08T23:08:59Z</dcterms:created>
  <dcterms:modified xsi:type="dcterms:W3CDTF">2017-07-08T23:09:15Z</dcterms:modified>
</cp:coreProperties>
</file>