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081B-83B9-F040-BCF8-B825690FE2AF}" type="datetimeFigureOut">
              <a:rPr lang="en-US" smtClean="0"/>
              <a:t>27/05/17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E565-95D2-EC46-A009-C7ECDE1B3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0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081B-83B9-F040-BCF8-B825690FE2AF}" type="datetimeFigureOut">
              <a:rPr lang="en-US" smtClean="0"/>
              <a:t>27/05/17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E565-95D2-EC46-A009-C7ECDE1B3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0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081B-83B9-F040-BCF8-B825690FE2AF}" type="datetimeFigureOut">
              <a:rPr lang="en-US" smtClean="0"/>
              <a:t>27/05/17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E565-95D2-EC46-A009-C7ECDE1B3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081B-83B9-F040-BCF8-B825690FE2AF}" type="datetimeFigureOut">
              <a:rPr lang="en-US" smtClean="0"/>
              <a:t>27/05/17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E565-95D2-EC46-A009-C7ECDE1B3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9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081B-83B9-F040-BCF8-B825690FE2AF}" type="datetimeFigureOut">
              <a:rPr lang="en-US" smtClean="0"/>
              <a:t>27/05/17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E565-95D2-EC46-A009-C7ECDE1B3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081B-83B9-F040-BCF8-B825690FE2AF}" type="datetimeFigureOut">
              <a:rPr lang="en-US" smtClean="0"/>
              <a:t>27/05/17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E565-95D2-EC46-A009-C7ECDE1B3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7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081B-83B9-F040-BCF8-B825690FE2AF}" type="datetimeFigureOut">
              <a:rPr lang="en-US" smtClean="0"/>
              <a:t>27/05/17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E565-95D2-EC46-A009-C7ECDE1B3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5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081B-83B9-F040-BCF8-B825690FE2AF}" type="datetimeFigureOut">
              <a:rPr lang="en-US" smtClean="0"/>
              <a:t>27/05/17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E565-95D2-EC46-A009-C7ECDE1B3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57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081B-83B9-F040-BCF8-B825690FE2AF}" type="datetimeFigureOut">
              <a:rPr lang="en-US" smtClean="0"/>
              <a:t>27/05/17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E565-95D2-EC46-A009-C7ECDE1B3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707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081B-83B9-F040-BCF8-B825690FE2AF}" type="datetimeFigureOut">
              <a:rPr lang="en-US" smtClean="0"/>
              <a:t>27/05/17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E565-95D2-EC46-A009-C7ECDE1B3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3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6081B-83B9-F040-BCF8-B825690FE2AF}" type="datetimeFigureOut">
              <a:rPr lang="en-US" smtClean="0"/>
              <a:t>27/05/17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E565-95D2-EC46-A009-C7ECDE1B3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015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6081B-83B9-F040-BCF8-B825690FE2AF}" type="datetimeFigureOut">
              <a:rPr lang="en-US" smtClean="0"/>
              <a:t>27/05/17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5E565-95D2-EC46-A009-C7ECDE1B3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0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1800" y="775543"/>
            <a:ext cx="8204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Praise, my soul, the King of heaven</a:t>
            </a:r>
          </a:p>
          <a:p>
            <a:pPr algn="ctr"/>
            <a:r>
              <a:rPr lang="en-US" sz="3200" dirty="0" smtClean="0"/>
              <a:t>To His feet thy tribute bring</a:t>
            </a:r>
          </a:p>
          <a:p>
            <a:pPr algn="ctr"/>
            <a:r>
              <a:rPr lang="en-US" sz="3200" dirty="0" smtClean="0"/>
              <a:t>Ransomed, healed, restored, forgiven</a:t>
            </a:r>
          </a:p>
          <a:p>
            <a:pPr algn="ctr"/>
            <a:r>
              <a:rPr lang="en-US" sz="3200" dirty="0" smtClean="0"/>
              <a:t>Who like me His praise should sing?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Praise Him, praise Him, </a:t>
            </a:r>
          </a:p>
          <a:p>
            <a:pPr algn="ctr"/>
            <a:r>
              <a:rPr lang="en-US" sz="3200" dirty="0" smtClean="0"/>
              <a:t>praise Him, praise Him,</a:t>
            </a:r>
          </a:p>
          <a:p>
            <a:pPr algn="ctr"/>
            <a:r>
              <a:rPr lang="en-US" sz="3200" dirty="0" smtClean="0"/>
              <a:t>Praise the everlasting King</a:t>
            </a:r>
          </a:p>
          <a:p>
            <a:pPr algn="ctr"/>
            <a:r>
              <a:rPr lang="en-US" sz="3200" dirty="0" smtClean="0"/>
              <a:t>x2</a:t>
            </a:r>
          </a:p>
        </p:txBody>
      </p:sp>
    </p:spTree>
    <p:extLst>
      <p:ext uri="{BB962C8B-B14F-4D97-AF65-F5344CB8AC3E}">
        <p14:creationId xmlns:p14="http://schemas.microsoft.com/office/powerpoint/2010/main" val="3420229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1800" y="775543"/>
            <a:ext cx="8204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 Praise Him for His grace and favor</a:t>
            </a:r>
          </a:p>
          <a:p>
            <a:pPr algn="ctr"/>
            <a:r>
              <a:rPr lang="en-US" sz="3200" dirty="0" smtClean="0"/>
              <a:t>To our fathers in distress</a:t>
            </a:r>
          </a:p>
          <a:p>
            <a:pPr algn="ctr"/>
            <a:r>
              <a:rPr lang="en-US" sz="3200" dirty="0" smtClean="0"/>
              <a:t>Praise Him still the same forever,</a:t>
            </a:r>
          </a:p>
          <a:p>
            <a:pPr algn="ctr"/>
            <a:r>
              <a:rPr lang="en-US" sz="3200" dirty="0" smtClean="0"/>
              <a:t>Slow to anger, swift to bless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Praise Him, praise Him, </a:t>
            </a:r>
          </a:p>
          <a:p>
            <a:pPr algn="ctr"/>
            <a:r>
              <a:rPr lang="en-US" sz="3200" dirty="0" smtClean="0"/>
              <a:t>praise Him, praise Him,</a:t>
            </a:r>
          </a:p>
          <a:p>
            <a:pPr algn="ctr"/>
            <a:r>
              <a:rPr lang="en-US" sz="3200" dirty="0" smtClean="0"/>
              <a:t>Glorious in His faithfulness</a:t>
            </a:r>
          </a:p>
          <a:p>
            <a:pPr algn="ctr"/>
            <a:r>
              <a:rPr lang="en-US" sz="3200" dirty="0" smtClean="0"/>
              <a:t>x2</a:t>
            </a:r>
          </a:p>
        </p:txBody>
      </p:sp>
    </p:spTree>
    <p:extLst>
      <p:ext uri="{BB962C8B-B14F-4D97-AF65-F5344CB8AC3E}">
        <p14:creationId xmlns:p14="http://schemas.microsoft.com/office/powerpoint/2010/main" val="402503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1800" y="775543"/>
            <a:ext cx="8204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smtClean="0"/>
              <a:t>Father like </a:t>
            </a:r>
            <a:r>
              <a:rPr lang="en-US" sz="3200" dirty="0" smtClean="0"/>
              <a:t>He tends and spares us;</a:t>
            </a:r>
          </a:p>
          <a:p>
            <a:pPr algn="ctr"/>
            <a:r>
              <a:rPr lang="en-US" sz="3200" dirty="0" smtClean="0"/>
              <a:t>Well our feeble frame He Knows.</a:t>
            </a:r>
          </a:p>
          <a:p>
            <a:pPr algn="ctr"/>
            <a:r>
              <a:rPr lang="en-US" sz="3200" dirty="0" smtClean="0"/>
              <a:t>In His hands He gently bears us,</a:t>
            </a:r>
          </a:p>
          <a:p>
            <a:pPr algn="ctr"/>
            <a:r>
              <a:rPr lang="en-US" sz="3200" dirty="0" smtClean="0"/>
              <a:t>Rescues us from all our foes.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Praise Him, praise Him, </a:t>
            </a:r>
          </a:p>
          <a:p>
            <a:pPr algn="ctr"/>
            <a:r>
              <a:rPr lang="en-US" sz="3200" dirty="0" smtClean="0"/>
              <a:t>praise Him, praise Him,</a:t>
            </a:r>
          </a:p>
          <a:p>
            <a:pPr algn="ctr"/>
            <a:r>
              <a:rPr lang="en-US" sz="3200" dirty="0" smtClean="0"/>
              <a:t>Widely as His mercy flows</a:t>
            </a:r>
          </a:p>
          <a:p>
            <a:pPr algn="ctr"/>
            <a:r>
              <a:rPr lang="en-US" sz="3200" dirty="0" smtClean="0"/>
              <a:t>x2</a:t>
            </a:r>
          </a:p>
        </p:txBody>
      </p:sp>
    </p:spTree>
    <p:extLst>
      <p:ext uri="{BB962C8B-B14F-4D97-AF65-F5344CB8AC3E}">
        <p14:creationId xmlns:p14="http://schemas.microsoft.com/office/powerpoint/2010/main" val="388047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1800" y="775543"/>
            <a:ext cx="8204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Angels in their </a:t>
            </a:r>
            <a:r>
              <a:rPr lang="en-US" sz="3200" dirty="0" err="1" smtClean="0"/>
              <a:t>hights</a:t>
            </a:r>
            <a:r>
              <a:rPr lang="en-US" sz="3200" dirty="0" smtClean="0"/>
              <a:t> adore Him;</a:t>
            </a:r>
          </a:p>
          <a:p>
            <a:pPr algn="ctr"/>
            <a:r>
              <a:rPr lang="en-US" sz="3200" dirty="0" smtClean="0"/>
              <a:t>Ye behold Him face to face;</a:t>
            </a:r>
          </a:p>
          <a:p>
            <a:pPr algn="ctr"/>
            <a:r>
              <a:rPr lang="en-US" sz="3200" dirty="0" smtClean="0"/>
              <a:t>Sun and moon, bow down before Him,</a:t>
            </a:r>
          </a:p>
          <a:p>
            <a:pPr algn="ctr"/>
            <a:r>
              <a:rPr lang="en-US" sz="3200" dirty="0" smtClean="0"/>
              <a:t>Dwellers all in time and space.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Praise Him, praise Him, praise Him, praise Him,</a:t>
            </a:r>
          </a:p>
          <a:p>
            <a:pPr algn="ctr"/>
            <a:r>
              <a:rPr lang="en-US" sz="3200" dirty="0" smtClean="0"/>
              <a:t>Praise with us the God of grace.</a:t>
            </a:r>
          </a:p>
          <a:p>
            <a:pPr algn="ctr"/>
            <a:r>
              <a:rPr lang="en-US" sz="3200" dirty="0" smtClean="0"/>
              <a:t>x2</a:t>
            </a:r>
          </a:p>
        </p:txBody>
      </p:sp>
    </p:spTree>
    <p:extLst>
      <p:ext uri="{BB962C8B-B14F-4D97-AF65-F5344CB8AC3E}">
        <p14:creationId xmlns:p14="http://schemas.microsoft.com/office/powerpoint/2010/main" val="4055478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190</Words>
  <Application>Microsoft Macintosh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1</cp:revision>
  <dcterms:created xsi:type="dcterms:W3CDTF">2017-05-27T11:41:35Z</dcterms:created>
  <dcterms:modified xsi:type="dcterms:W3CDTF">2017-05-27T11:49:43Z</dcterms:modified>
</cp:coreProperties>
</file>