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12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20EF-3DE5-CF4E-B9BA-4522F32397D5}" type="datetimeFigureOut">
              <a:rPr lang="en-US" smtClean="0"/>
              <a:t>15/07/17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BAAD-947E-3845-96BC-91C18FC79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060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20EF-3DE5-CF4E-B9BA-4522F32397D5}" type="datetimeFigureOut">
              <a:rPr lang="en-US" smtClean="0"/>
              <a:t>15/07/17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BAAD-947E-3845-96BC-91C18FC79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687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20EF-3DE5-CF4E-B9BA-4522F32397D5}" type="datetimeFigureOut">
              <a:rPr lang="en-US" smtClean="0"/>
              <a:t>15/07/17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BAAD-947E-3845-96BC-91C18FC79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4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20EF-3DE5-CF4E-B9BA-4522F32397D5}" type="datetimeFigureOut">
              <a:rPr lang="en-US" smtClean="0"/>
              <a:t>15/07/17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BAAD-947E-3845-96BC-91C18FC79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9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20EF-3DE5-CF4E-B9BA-4522F32397D5}" type="datetimeFigureOut">
              <a:rPr lang="en-US" smtClean="0"/>
              <a:t>15/07/17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BAAD-947E-3845-96BC-91C18FC79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593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20EF-3DE5-CF4E-B9BA-4522F32397D5}" type="datetimeFigureOut">
              <a:rPr lang="en-US" smtClean="0"/>
              <a:t>15/07/17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BAAD-947E-3845-96BC-91C18FC79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479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20EF-3DE5-CF4E-B9BA-4522F32397D5}" type="datetimeFigureOut">
              <a:rPr lang="en-US" smtClean="0"/>
              <a:t>15/07/17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BAAD-947E-3845-96BC-91C18FC79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468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20EF-3DE5-CF4E-B9BA-4522F32397D5}" type="datetimeFigureOut">
              <a:rPr lang="en-US" smtClean="0"/>
              <a:t>15/07/17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BAAD-947E-3845-96BC-91C18FC79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223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20EF-3DE5-CF4E-B9BA-4522F32397D5}" type="datetimeFigureOut">
              <a:rPr lang="en-US" smtClean="0"/>
              <a:t>15/07/17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BAAD-947E-3845-96BC-91C18FC79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486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20EF-3DE5-CF4E-B9BA-4522F32397D5}" type="datetimeFigureOut">
              <a:rPr lang="en-US" smtClean="0"/>
              <a:t>15/07/17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BAAD-947E-3845-96BC-91C18FC79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980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20EF-3DE5-CF4E-B9BA-4522F32397D5}" type="datetimeFigureOut">
              <a:rPr lang="en-US" smtClean="0"/>
              <a:t>15/07/17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BAAD-947E-3845-96BC-91C18FC79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555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320EF-3DE5-CF4E-B9BA-4522F32397D5}" type="datetimeFigureOut">
              <a:rPr lang="en-US" smtClean="0"/>
              <a:t>15/07/17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2BAAD-947E-3845-96BC-91C18FC79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4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069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Our God Saves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469067" y="1464165"/>
            <a:ext cx="845859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In the name of the Father, in the name of the Son</a:t>
            </a:r>
          </a:p>
          <a:p>
            <a:r>
              <a:rPr lang="en-US" sz="3200" dirty="0" smtClean="0"/>
              <a:t>In the name of the Spirit, Lord, we come</a:t>
            </a:r>
          </a:p>
          <a:p>
            <a:r>
              <a:rPr lang="en-US" sz="3200" dirty="0" smtClean="0"/>
              <a:t>We're gathered together to lift up Your Name</a:t>
            </a:r>
          </a:p>
          <a:p>
            <a:r>
              <a:rPr lang="en-US" sz="3200" dirty="0" smtClean="0"/>
              <a:t>To call on our Savior to fall on Your grace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03621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9067" y="433113"/>
            <a:ext cx="845859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Hear the joyful sound of our offering</a:t>
            </a:r>
          </a:p>
          <a:p>
            <a:r>
              <a:rPr lang="en-US" sz="3200" dirty="0" smtClean="0"/>
              <a:t>As Your saints bow down, as Your people sing</a:t>
            </a:r>
          </a:p>
          <a:p>
            <a:r>
              <a:rPr lang="en-US" sz="3200" dirty="0" smtClean="0"/>
              <a:t>We will rise with You, lifted on Your wings</a:t>
            </a:r>
          </a:p>
          <a:p>
            <a:r>
              <a:rPr lang="en-US" sz="3200" dirty="0" smtClean="0"/>
              <a:t>And the world will see that</a:t>
            </a:r>
          </a:p>
          <a:p>
            <a:endParaRPr lang="en-US" sz="3200" dirty="0"/>
          </a:p>
          <a:p>
            <a:r>
              <a:rPr lang="en-US" sz="3200" dirty="0" smtClean="0"/>
              <a:t>Our God saves, our God saves</a:t>
            </a:r>
          </a:p>
          <a:p>
            <a:r>
              <a:rPr lang="en-US" sz="3200" dirty="0" smtClean="0"/>
              <a:t>There is hope in Your name</a:t>
            </a:r>
          </a:p>
          <a:p>
            <a:r>
              <a:rPr lang="en-US" sz="3200" dirty="0" smtClean="0"/>
              <a:t>Our God saves, our God saves</a:t>
            </a:r>
          </a:p>
          <a:p>
            <a:r>
              <a:rPr lang="en-US" sz="3200" dirty="0" smtClean="0"/>
              <a:t>There is hope in Your name</a:t>
            </a:r>
          </a:p>
        </p:txBody>
      </p:sp>
    </p:spTree>
    <p:extLst>
      <p:ext uri="{BB962C8B-B14F-4D97-AF65-F5344CB8AC3E}">
        <p14:creationId xmlns:p14="http://schemas.microsoft.com/office/powerpoint/2010/main" val="3096071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104</Words>
  <Application>Microsoft Macintosh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Our God Saves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Our God Saves</dc:title>
  <dc:creator>Si</dc:creator>
  <cp:lastModifiedBy>Si</cp:lastModifiedBy>
  <cp:revision>2</cp:revision>
  <dcterms:created xsi:type="dcterms:W3CDTF">2016-06-25T09:55:48Z</dcterms:created>
  <dcterms:modified xsi:type="dcterms:W3CDTF">2017-07-15T11:48:10Z</dcterms:modified>
</cp:coreProperties>
</file>