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4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2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7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7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0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0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8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57908-4675-3A47-BBB8-6C5C517F191A}" type="datetimeFigureOut">
              <a:rPr lang="en-US" smtClean="0"/>
              <a:t>13/11/16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534BD-6FEE-E940-BCF5-5739295A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3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0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altLang="en-US" sz="4000" b="1" u="sng" dirty="0" smtClean="0"/>
              <a:t>Oceans</a:t>
            </a:r>
            <a:endParaRPr lang="en-US" altLang="en-US" sz="4000" b="1" u="sng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4478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3600" dirty="0" smtClean="0">
                <a:solidFill>
                  <a:schemeClr val="tx1"/>
                </a:solidFill>
              </a:rPr>
              <a:t>You call me out upon the waters</a:t>
            </a:r>
            <a:br>
              <a:rPr lang="en-GB" sz="3600" dirty="0" smtClean="0">
                <a:solidFill>
                  <a:schemeClr val="tx1"/>
                </a:solidFill>
              </a:rPr>
            </a:br>
            <a:r>
              <a:rPr lang="en-GB" sz="3600" dirty="0" smtClean="0">
                <a:solidFill>
                  <a:schemeClr val="tx1"/>
                </a:solidFill>
              </a:rPr>
              <a:t>The great unknown where feet may fail</a:t>
            </a:r>
            <a:br>
              <a:rPr lang="en-GB" sz="3600" dirty="0" smtClean="0">
                <a:solidFill>
                  <a:schemeClr val="tx1"/>
                </a:solidFill>
              </a:rPr>
            </a:br>
            <a:r>
              <a:rPr lang="en-GB" sz="3600" dirty="0" smtClean="0">
                <a:solidFill>
                  <a:schemeClr val="tx1"/>
                </a:solidFill>
              </a:rPr>
              <a:t>And there I find You in the mystery</a:t>
            </a:r>
            <a:br>
              <a:rPr lang="en-GB" sz="3600" dirty="0" smtClean="0">
                <a:solidFill>
                  <a:schemeClr val="tx1"/>
                </a:solidFill>
              </a:rPr>
            </a:br>
            <a:r>
              <a:rPr lang="en-GB" sz="3600" dirty="0" smtClean="0">
                <a:solidFill>
                  <a:schemeClr val="tx1"/>
                </a:solidFill>
              </a:rPr>
              <a:t>In oceans deep</a:t>
            </a:r>
            <a:br>
              <a:rPr lang="en-GB" sz="3600" dirty="0" smtClean="0">
                <a:solidFill>
                  <a:schemeClr val="tx1"/>
                </a:solidFill>
              </a:rPr>
            </a:br>
            <a:r>
              <a:rPr lang="en-GB" sz="3600" dirty="0" smtClean="0">
                <a:solidFill>
                  <a:schemeClr val="tx1"/>
                </a:solidFill>
              </a:rPr>
              <a:t>My faith will stand</a:t>
            </a:r>
            <a:endParaRPr lang="en-US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93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3879379"/>
          </a:xfrm>
        </p:spPr>
        <p:txBody>
          <a:bodyPr/>
          <a:lstStyle/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GB" sz="3600" dirty="0" smtClean="0"/>
              <a:t>And I will call upon Your name</a:t>
            </a:r>
            <a:br>
              <a:rPr lang="en-GB" sz="3600" dirty="0" smtClean="0"/>
            </a:br>
            <a:r>
              <a:rPr lang="en-GB" sz="3600" dirty="0" smtClean="0"/>
              <a:t>And keep my eyes above the waves</a:t>
            </a:r>
            <a:br>
              <a:rPr lang="en-GB" sz="3600" dirty="0" smtClean="0"/>
            </a:br>
            <a:r>
              <a:rPr lang="en-GB" sz="3600" dirty="0" smtClean="0"/>
              <a:t>When oceans rise</a:t>
            </a:r>
            <a:br>
              <a:rPr lang="en-GB" sz="3600" dirty="0" smtClean="0"/>
            </a:br>
            <a:r>
              <a:rPr lang="en-GB" sz="3600" dirty="0" smtClean="0"/>
              <a:t>My soul will rest in Your embrace</a:t>
            </a:r>
            <a:br>
              <a:rPr lang="en-GB" sz="3600" dirty="0" smtClean="0"/>
            </a:br>
            <a:r>
              <a:rPr lang="en-GB" sz="3600" dirty="0" smtClean="0"/>
              <a:t>For I am Yours and You are mine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6603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838200"/>
            <a:ext cx="8363272" cy="4525963"/>
          </a:xfrm>
        </p:spPr>
        <p:txBody>
          <a:bodyPr>
            <a:noAutofit/>
          </a:bodyPr>
          <a:lstStyle/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GB" sz="3600" dirty="0" smtClean="0"/>
              <a:t>Your grace abounds in deepest waters</a:t>
            </a:r>
            <a:br>
              <a:rPr lang="en-GB" sz="3600" dirty="0" smtClean="0"/>
            </a:br>
            <a:r>
              <a:rPr lang="en-GB" sz="3600" dirty="0" smtClean="0"/>
              <a:t>Your sovereign hand</a:t>
            </a:r>
            <a:br>
              <a:rPr lang="en-GB" sz="3600" dirty="0" smtClean="0"/>
            </a:br>
            <a:r>
              <a:rPr lang="en-GB" sz="3600" dirty="0" smtClean="0"/>
              <a:t>Will be my guide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Where feet may fail and fear surrounds me</a:t>
            </a:r>
            <a:br>
              <a:rPr lang="en-GB" sz="3600" dirty="0" smtClean="0"/>
            </a:br>
            <a:r>
              <a:rPr lang="en-GB" sz="3600" dirty="0" smtClean="0"/>
              <a:t>You've never failed 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GB" sz="3600" dirty="0" smtClean="0"/>
              <a:t>and You won't start now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69776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96944" cy="4929411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GB" sz="3600" dirty="0" smtClean="0"/>
              <a:t>So I will call upon Your name</a:t>
            </a:r>
            <a:br>
              <a:rPr lang="en-GB" sz="3600" dirty="0" smtClean="0"/>
            </a:br>
            <a:r>
              <a:rPr lang="en-GB" sz="3600" dirty="0" smtClean="0"/>
              <a:t>And keep my eyes above the waves</a:t>
            </a:r>
            <a:br>
              <a:rPr lang="en-GB" sz="3600" dirty="0" smtClean="0"/>
            </a:br>
            <a:r>
              <a:rPr lang="en-GB" sz="3600" dirty="0" smtClean="0"/>
              <a:t>When oceans rise</a:t>
            </a:r>
            <a:br>
              <a:rPr lang="en-GB" sz="3600" dirty="0" smtClean="0"/>
            </a:br>
            <a:r>
              <a:rPr lang="en-GB" sz="3600" dirty="0" smtClean="0"/>
              <a:t>My soul will rest in Your embrace</a:t>
            </a:r>
            <a:br>
              <a:rPr lang="en-GB" sz="3600" dirty="0" smtClean="0"/>
            </a:br>
            <a:r>
              <a:rPr lang="en-GB" sz="3600" dirty="0" smtClean="0"/>
              <a:t>For I am Yours and You are mine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2854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838200"/>
            <a:ext cx="8507288" cy="4525963"/>
          </a:xfrm>
        </p:spPr>
        <p:txBody>
          <a:bodyPr>
            <a:normAutofit fontScale="92500" lnSpcReduction="20000"/>
          </a:bodyPr>
          <a:lstStyle/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GB" sz="3700" dirty="0" smtClean="0"/>
              <a:t>Spirit lead me where my trust is without borders</a:t>
            </a:r>
            <a:br>
              <a:rPr lang="en-GB" sz="3700" dirty="0" smtClean="0"/>
            </a:br>
            <a:r>
              <a:rPr lang="en-GB" sz="3700" dirty="0" smtClean="0"/>
              <a:t>Let me walk upon the waters</a:t>
            </a:r>
            <a:br>
              <a:rPr lang="en-GB" sz="3700" dirty="0" smtClean="0"/>
            </a:br>
            <a:r>
              <a:rPr lang="en-GB" sz="3700" dirty="0" smtClean="0"/>
              <a:t>Wherever You would call me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GB" sz="3700" dirty="0" smtClean="0"/>
              <a:t/>
            </a:r>
            <a:br>
              <a:rPr lang="en-GB" sz="3700" dirty="0" smtClean="0"/>
            </a:br>
            <a:r>
              <a:rPr lang="en-GB" sz="3700" dirty="0" smtClean="0"/>
              <a:t>Take me deeper than my feet could ever wander</a:t>
            </a:r>
            <a:br>
              <a:rPr lang="en-GB" sz="3700" dirty="0" smtClean="0"/>
            </a:br>
            <a:r>
              <a:rPr lang="en-GB" sz="3700" dirty="0" smtClean="0"/>
              <a:t>And my faith will be made stronger</a:t>
            </a:r>
            <a:br>
              <a:rPr lang="en-GB" sz="3700" dirty="0" smtClean="0"/>
            </a:br>
            <a:r>
              <a:rPr lang="en-GB" sz="3700" dirty="0" smtClean="0"/>
              <a:t>In the presence of my Saviour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7219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3879379"/>
          </a:xfrm>
        </p:spPr>
        <p:txBody>
          <a:bodyPr/>
          <a:lstStyle/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GB" sz="3600" dirty="0" smtClean="0"/>
              <a:t>And I will call upon Your name</a:t>
            </a:r>
            <a:br>
              <a:rPr lang="en-GB" sz="3600" dirty="0" smtClean="0"/>
            </a:br>
            <a:r>
              <a:rPr lang="en-GB" sz="3600" dirty="0" smtClean="0"/>
              <a:t>And keep my eyes above the waves</a:t>
            </a:r>
            <a:br>
              <a:rPr lang="en-GB" sz="3600" dirty="0" smtClean="0"/>
            </a:br>
            <a:r>
              <a:rPr lang="en-GB" sz="3600" dirty="0" smtClean="0"/>
              <a:t>When oceans rise</a:t>
            </a:r>
            <a:br>
              <a:rPr lang="en-GB" sz="3600" dirty="0" smtClean="0"/>
            </a:br>
            <a:r>
              <a:rPr lang="en-GB" sz="3600" dirty="0" smtClean="0"/>
              <a:t>My soul will rest in Your embrace</a:t>
            </a:r>
            <a:br>
              <a:rPr lang="en-GB" sz="3600" dirty="0" smtClean="0"/>
            </a:br>
            <a:r>
              <a:rPr lang="en-GB" sz="3600" dirty="0" smtClean="0"/>
              <a:t>For I am Yours and You are mine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5774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Macintosh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Oceans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2016-11-13T00:13:58Z</dcterms:created>
  <dcterms:modified xsi:type="dcterms:W3CDTF">2016-11-13T00:14:11Z</dcterms:modified>
</cp:coreProperties>
</file>