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20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691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0604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2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561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892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519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6750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209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133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237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0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2DE097-2022-F644-9693-EDDCCBAF7DA5}" type="datetimeFigureOut">
              <a:rPr lang="en-US" smtClean="0"/>
              <a:t>13/05/16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521DE5-EB17-2C4D-9AE3-EB10E75F7B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585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-7728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u="sng" dirty="0" smtClean="0"/>
              <a:t>Nothing but the Blood of Jesus</a:t>
            </a:r>
            <a:endParaRPr lang="en-US" sz="3600" u="sng" dirty="0"/>
          </a:p>
        </p:txBody>
      </p:sp>
      <p:sp>
        <p:nvSpPr>
          <p:cNvPr id="4" name="Rectangle 3"/>
          <p:cNvSpPr/>
          <p:nvPr/>
        </p:nvSpPr>
        <p:spPr>
          <a:xfrm>
            <a:off x="1371600" y="1176847"/>
            <a:ext cx="6172200" cy="5016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What can wash away my sin?</a:t>
            </a:r>
          </a:p>
          <a:p>
            <a:r>
              <a:rPr lang="en-US" sz="3200" dirty="0" smtClean="0"/>
              <a:t>Nothing but the blood of Jesus;</a:t>
            </a:r>
          </a:p>
          <a:p>
            <a:r>
              <a:rPr lang="en-US" sz="3200" dirty="0" smtClean="0"/>
              <a:t>What can make me whole again?</a:t>
            </a:r>
          </a:p>
          <a:p>
            <a:r>
              <a:rPr lang="en-US" sz="3200" dirty="0" smtClean="0"/>
              <a:t>Nothing but the blood of Jesus.</a:t>
            </a:r>
          </a:p>
          <a:p>
            <a:endParaRPr lang="en-US" sz="3200" dirty="0" smtClean="0"/>
          </a:p>
          <a:p>
            <a:r>
              <a:rPr lang="en-US" sz="3200" dirty="0" smtClean="0"/>
              <a:t>Chorus:</a:t>
            </a:r>
          </a:p>
          <a:p>
            <a:r>
              <a:rPr lang="en-US" sz="3200" dirty="0" smtClean="0"/>
              <a:t>Oh! precious is the flow</a:t>
            </a:r>
          </a:p>
          <a:p>
            <a:r>
              <a:rPr lang="en-US" sz="3200" dirty="0" smtClean="0"/>
              <a:t>That makes me white as snow;</a:t>
            </a:r>
          </a:p>
          <a:p>
            <a:r>
              <a:rPr lang="en-US" sz="3200" dirty="0" smtClean="0"/>
              <a:t>No other fount I know,</a:t>
            </a:r>
          </a:p>
          <a:p>
            <a:r>
              <a:rPr lang="en-US" sz="3200" dirty="0" smtClean="0"/>
              <a:t>Nothing but the blood of Jesus.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1457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791279"/>
            <a:ext cx="61722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Nothing can for sin atone,</a:t>
            </a:r>
          </a:p>
          <a:p>
            <a:r>
              <a:rPr lang="en-US" sz="3200" dirty="0" smtClean="0"/>
              <a:t>Nothing but the blood of Jesus;</a:t>
            </a:r>
          </a:p>
          <a:p>
            <a:r>
              <a:rPr lang="en-US" sz="3200" dirty="0" smtClean="0"/>
              <a:t>Naught of good that I have done,</a:t>
            </a:r>
          </a:p>
          <a:p>
            <a:r>
              <a:rPr lang="en-US" sz="3200" dirty="0" smtClean="0"/>
              <a:t>Nothing but the blood of Jesus.</a:t>
            </a:r>
          </a:p>
          <a:p>
            <a:endParaRPr lang="en-US" sz="3200" dirty="0"/>
          </a:p>
          <a:p>
            <a:r>
              <a:rPr lang="en-US" sz="3200" dirty="0" smtClean="0"/>
              <a:t>This is all my hope and peace,</a:t>
            </a:r>
          </a:p>
          <a:p>
            <a:r>
              <a:rPr lang="en-US" sz="3200" dirty="0" smtClean="0"/>
              <a:t>Nothing but the blood of Jesus;</a:t>
            </a:r>
          </a:p>
          <a:p>
            <a:r>
              <a:rPr lang="en-US" sz="3200" dirty="0" smtClean="0"/>
              <a:t>This is all my righteousness,</a:t>
            </a:r>
          </a:p>
          <a:p>
            <a:r>
              <a:rPr lang="en-US" sz="3200" dirty="0" smtClean="0"/>
              <a:t>Nothing but the blood of Jesus.</a:t>
            </a:r>
          </a:p>
        </p:txBody>
      </p:sp>
    </p:spTree>
    <p:extLst>
      <p:ext uri="{BB962C8B-B14F-4D97-AF65-F5344CB8AC3E}">
        <p14:creationId xmlns:p14="http://schemas.microsoft.com/office/powerpoint/2010/main" val="2026417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358290"/>
            <a:ext cx="6172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Oh! precious is the flow</a:t>
            </a:r>
          </a:p>
          <a:p>
            <a:r>
              <a:rPr lang="en-US" sz="3200" dirty="0" smtClean="0"/>
              <a:t>That makes me white as snow;</a:t>
            </a:r>
          </a:p>
          <a:p>
            <a:r>
              <a:rPr lang="en-US" sz="3200" dirty="0" smtClean="0"/>
              <a:t>No other fount I know,</a:t>
            </a:r>
          </a:p>
          <a:p>
            <a:r>
              <a:rPr lang="en-US" sz="3200" dirty="0" smtClean="0"/>
              <a:t>Nothing but the blood of Jesus.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1640971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1358290"/>
            <a:ext cx="61722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Glory! Glory! This I sing—</a:t>
            </a:r>
          </a:p>
          <a:p>
            <a:r>
              <a:rPr lang="en-US" sz="3200" dirty="0" smtClean="0"/>
              <a:t>Nothing but the blood of Jesus,</a:t>
            </a:r>
          </a:p>
          <a:p>
            <a:r>
              <a:rPr lang="en-US" sz="3200" dirty="0" smtClean="0"/>
              <a:t>All my praise for this I bring—</a:t>
            </a:r>
          </a:p>
          <a:p>
            <a:r>
              <a:rPr lang="en-US" sz="3200" dirty="0" smtClean="0"/>
              <a:t>Nothing but the blood of Jesus.</a:t>
            </a:r>
          </a:p>
          <a:p>
            <a:endParaRPr lang="en-US" sz="3200" dirty="0"/>
          </a:p>
          <a:p>
            <a:r>
              <a:rPr lang="en-US" sz="3200" dirty="0" smtClean="0"/>
              <a:t>What can wash away my sin?</a:t>
            </a:r>
          </a:p>
          <a:p>
            <a:r>
              <a:rPr lang="en-US" sz="3200" dirty="0" smtClean="0"/>
              <a:t>Nothing but the blood of Jesus;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567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188</Words>
  <Application>Microsoft Macintosh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Nothing but the Blood of Jesus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Nothing but the Blood of Jesus</dc:title>
  <dc:creator>Si</dc:creator>
  <cp:lastModifiedBy>Si</cp:lastModifiedBy>
  <cp:revision>2</cp:revision>
  <dcterms:created xsi:type="dcterms:W3CDTF">2016-05-13T21:05:20Z</dcterms:created>
  <dcterms:modified xsi:type="dcterms:W3CDTF">2016-05-13T21:09:37Z</dcterms:modified>
</cp:coreProperties>
</file>