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8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7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6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3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3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9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9056F-0924-5246-B509-257689C34373}" type="datetimeFigureOut">
              <a:rPr lang="en-US" smtClean="0"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A075-5BC9-BC41-934C-8D239467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6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6590"/>
            <a:ext cx="7772400" cy="938337"/>
          </a:xfrm>
        </p:spPr>
        <p:txBody>
          <a:bodyPr/>
          <a:lstStyle/>
          <a:p>
            <a:r>
              <a:rPr lang="en-US" dirty="0" smtClean="0"/>
              <a:t>None But Jesus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349857"/>
            <a:ext cx="74700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In the quiet, in the stillness</a:t>
            </a:r>
          </a:p>
          <a:p>
            <a:pPr algn="ctr"/>
            <a:r>
              <a:rPr lang="en-US" sz="3200" dirty="0" smtClean="0"/>
              <a:t>I know that You are God</a:t>
            </a:r>
          </a:p>
          <a:p>
            <a:pPr algn="ctr"/>
            <a:r>
              <a:rPr lang="en-US" sz="3200" dirty="0" smtClean="0"/>
              <a:t>In the secret of Your presence</a:t>
            </a:r>
          </a:p>
          <a:p>
            <a:pPr algn="ctr"/>
            <a:r>
              <a:rPr lang="en-US" sz="3200" dirty="0" smtClean="0"/>
              <a:t>I know there I am restored</a:t>
            </a:r>
          </a:p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When You call I won't refuse</a:t>
            </a:r>
          </a:p>
          <a:p>
            <a:pPr algn="ctr"/>
            <a:r>
              <a:rPr lang="en-US" sz="3200" dirty="0" smtClean="0"/>
              <a:t>Each new day again I'll choose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632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7001"/>
            <a:ext cx="74700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There is no one else for me</a:t>
            </a:r>
          </a:p>
          <a:p>
            <a:pPr algn="ctr"/>
            <a:r>
              <a:rPr lang="en-US" sz="3200" dirty="0" smtClean="0"/>
              <a:t>None but Jesus</a:t>
            </a:r>
          </a:p>
          <a:p>
            <a:pPr algn="ctr"/>
            <a:r>
              <a:rPr lang="en-US" sz="3200" dirty="0" smtClean="0"/>
              <a:t>Crucified to set me free</a:t>
            </a:r>
          </a:p>
          <a:p>
            <a:pPr algn="ctr"/>
            <a:r>
              <a:rPr lang="en-US" sz="3200" dirty="0" smtClean="0"/>
              <a:t>Now I live to bring Him praise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147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7001"/>
            <a:ext cx="74700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In the chaos, in confusion</a:t>
            </a:r>
          </a:p>
          <a:p>
            <a:pPr algn="ctr"/>
            <a:r>
              <a:rPr lang="en-US" sz="3200" dirty="0" smtClean="0"/>
              <a:t>I know You're sovereign still</a:t>
            </a:r>
          </a:p>
          <a:p>
            <a:pPr algn="ctr"/>
            <a:r>
              <a:rPr lang="en-US" sz="3200" dirty="0" smtClean="0"/>
              <a:t>In the moment of my weakness</a:t>
            </a:r>
          </a:p>
          <a:p>
            <a:pPr algn="ctr"/>
            <a:r>
              <a:rPr lang="en-US" sz="3200" dirty="0" smtClean="0"/>
              <a:t>You give me grace to do Your will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When you call I won’t delay</a:t>
            </a:r>
          </a:p>
          <a:p>
            <a:pPr algn="ctr"/>
            <a:r>
              <a:rPr lang="en-US" sz="3200" dirty="0" smtClean="0"/>
              <a:t>This my call through al my days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922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7001"/>
            <a:ext cx="74700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There is no one else for me</a:t>
            </a:r>
          </a:p>
          <a:p>
            <a:pPr algn="ctr"/>
            <a:r>
              <a:rPr lang="en-US" sz="3200" dirty="0" smtClean="0"/>
              <a:t>None but Jesus</a:t>
            </a:r>
          </a:p>
          <a:p>
            <a:pPr algn="ctr"/>
            <a:r>
              <a:rPr lang="en-US" sz="3200" dirty="0" smtClean="0"/>
              <a:t>Crucified to set me free</a:t>
            </a:r>
          </a:p>
          <a:p>
            <a:pPr algn="ctr"/>
            <a:r>
              <a:rPr lang="en-US" sz="3200" dirty="0" smtClean="0"/>
              <a:t>Now I live to bring Him praise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x2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873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7001"/>
            <a:ext cx="74700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All my delight is in You Lord</a:t>
            </a:r>
          </a:p>
          <a:p>
            <a:pPr algn="ctr"/>
            <a:r>
              <a:rPr lang="en-US" sz="3200" dirty="0" smtClean="0"/>
              <a:t>All of my hope, all of my strength</a:t>
            </a:r>
          </a:p>
          <a:p>
            <a:pPr algn="ctr"/>
            <a:r>
              <a:rPr lang="en-US" sz="3200" dirty="0" smtClean="0"/>
              <a:t>All my delight is in You Lord forever more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865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7001"/>
            <a:ext cx="74700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There is no one else for me</a:t>
            </a:r>
          </a:p>
          <a:p>
            <a:pPr algn="ctr"/>
            <a:r>
              <a:rPr lang="en-US" sz="3200" dirty="0" smtClean="0"/>
              <a:t>None but Jesus</a:t>
            </a:r>
          </a:p>
          <a:p>
            <a:pPr algn="ctr"/>
            <a:r>
              <a:rPr lang="en-US" sz="3200" dirty="0" smtClean="0"/>
              <a:t>Crucified to set me free</a:t>
            </a:r>
          </a:p>
          <a:p>
            <a:pPr algn="ctr"/>
            <a:r>
              <a:rPr lang="en-US" sz="3200" dirty="0" smtClean="0"/>
              <a:t>Now I live to bring Him praise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x2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231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171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None But Jesus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None But Jesus</dc:title>
  <dc:creator>Si</dc:creator>
  <cp:lastModifiedBy>Si</cp:lastModifiedBy>
  <cp:revision>1</cp:revision>
  <dcterms:created xsi:type="dcterms:W3CDTF">2017-09-02T21:28:12Z</dcterms:created>
  <dcterms:modified xsi:type="dcterms:W3CDTF">2017-09-02T21:33:44Z</dcterms:modified>
</cp:coreProperties>
</file>