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1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30E5D-4785-4843-AFCD-59C53F26F3C1}" type="datetimeFigureOut">
              <a:rPr lang="en-US" smtClean="0"/>
              <a:t>31/03/18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D2D1B0-E063-B947-B46C-56746F554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130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5F2651-BEF8-4781-8D6B-F77A2CDF2E96}" type="slidenum">
              <a:rPr lang="en-US"/>
              <a:pPr/>
              <a:t>2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GB"/>
              <a:t>Jesus Be The Centre ( verse 3 ) 3/3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5F2651-BEF8-4781-8D6B-F77A2CDF2E96}" type="slidenum">
              <a:rPr lang="en-US"/>
              <a:pPr/>
              <a:t>3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GB"/>
              <a:t>Jesus Be The Centre ( verse 3 ) 3/3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5F2651-BEF8-4781-8D6B-F77A2CDF2E96}" type="slidenum">
              <a:rPr lang="en-US"/>
              <a:pPr/>
              <a:t>4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GB"/>
              <a:t>Jesus Be The Centre ( verse 3 ) 3/3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5F2651-BEF8-4781-8D6B-F77A2CDF2E96}" type="slidenum">
              <a:rPr lang="en-US"/>
              <a:pPr/>
              <a:t>5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GB"/>
              <a:t>Jesus Be The Centre ( verse 3 ) 3/3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5F2651-BEF8-4781-8D6B-F77A2CDF2E96}" type="slidenum">
              <a:rPr lang="en-US"/>
              <a:pPr/>
              <a:t>6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GB"/>
              <a:t>Jesus Be The Centre ( verse 3 ) 3/3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5F2651-BEF8-4781-8D6B-F77A2CDF2E96}" type="slidenum">
              <a:rPr lang="en-US"/>
              <a:pPr/>
              <a:t>7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GB"/>
              <a:t>Jesus Be The Centre ( verse 3 ) 3/3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5F2651-BEF8-4781-8D6B-F77A2CDF2E96}" type="slidenum">
              <a:rPr lang="en-US"/>
              <a:pPr/>
              <a:t>8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GB"/>
              <a:t>Jesus Be The Centre ( verse 3 ) 3/3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8691-2C53-F343-98F8-0F60A72755B9}" type="datetimeFigureOut">
              <a:rPr lang="en-US" smtClean="0"/>
              <a:t>31/03/18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0F3D8-4042-5846-973B-5B648D7F6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924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8691-2C53-F343-98F8-0F60A72755B9}" type="datetimeFigureOut">
              <a:rPr lang="en-US" smtClean="0"/>
              <a:t>31/03/18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0F3D8-4042-5846-973B-5B648D7F6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67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8691-2C53-F343-98F8-0F60A72755B9}" type="datetimeFigureOut">
              <a:rPr lang="en-US" smtClean="0"/>
              <a:t>31/03/18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0F3D8-4042-5846-973B-5B648D7F6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964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8691-2C53-F343-98F8-0F60A72755B9}" type="datetimeFigureOut">
              <a:rPr lang="en-US" smtClean="0"/>
              <a:t>31/03/18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0F3D8-4042-5846-973B-5B648D7F6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831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8691-2C53-F343-98F8-0F60A72755B9}" type="datetimeFigureOut">
              <a:rPr lang="en-US" smtClean="0"/>
              <a:t>31/03/18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0F3D8-4042-5846-973B-5B648D7F6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918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8691-2C53-F343-98F8-0F60A72755B9}" type="datetimeFigureOut">
              <a:rPr lang="en-US" smtClean="0"/>
              <a:t>31/03/18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0F3D8-4042-5846-973B-5B648D7F6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366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8691-2C53-F343-98F8-0F60A72755B9}" type="datetimeFigureOut">
              <a:rPr lang="en-US" smtClean="0"/>
              <a:t>31/03/18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0F3D8-4042-5846-973B-5B648D7F6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620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8691-2C53-F343-98F8-0F60A72755B9}" type="datetimeFigureOut">
              <a:rPr lang="en-US" smtClean="0"/>
              <a:t>31/03/18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0F3D8-4042-5846-973B-5B648D7F6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8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8691-2C53-F343-98F8-0F60A72755B9}" type="datetimeFigureOut">
              <a:rPr lang="en-US" smtClean="0"/>
              <a:t>31/03/18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0F3D8-4042-5846-973B-5B648D7F6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389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8691-2C53-F343-98F8-0F60A72755B9}" type="datetimeFigureOut">
              <a:rPr lang="en-US" smtClean="0"/>
              <a:t>31/03/18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0F3D8-4042-5846-973B-5B648D7F6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223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8691-2C53-F343-98F8-0F60A72755B9}" type="datetimeFigureOut">
              <a:rPr lang="en-US" smtClean="0"/>
              <a:t>31/03/18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0F3D8-4042-5846-973B-5B648D7F6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378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48691-2C53-F343-98F8-0F60A72755B9}" type="datetimeFigureOut">
              <a:rPr lang="en-US" smtClean="0"/>
              <a:t>31/03/18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0F3D8-4042-5846-973B-5B648D7F6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79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393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3648" y="1340768"/>
            <a:ext cx="62464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Man of sorrows Lamb of God</a:t>
            </a:r>
          </a:p>
          <a:p>
            <a:pPr algn="ctr"/>
            <a:r>
              <a:rPr lang="en-US" sz="3200" dirty="0"/>
              <a:t>By His own betrayed</a:t>
            </a:r>
          </a:p>
          <a:p>
            <a:pPr algn="ctr"/>
            <a:r>
              <a:rPr lang="en-US" sz="3200" dirty="0"/>
              <a:t>The sin of man and wrath of God</a:t>
            </a:r>
          </a:p>
          <a:p>
            <a:pPr algn="ctr"/>
            <a:r>
              <a:rPr lang="en-US" sz="3200" dirty="0"/>
              <a:t>Has been on Jesus </a:t>
            </a:r>
            <a:r>
              <a:rPr lang="en-US" sz="3200" dirty="0" smtClean="0"/>
              <a:t>laid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Silent as He stood accused</a:t>
            </a:r>
          </a:p>
          <a:p>
            <a:pPr algn="ctr"/>
            <a:r>
              <a:rPr lang="en-US" sz="3200" dirty="0"/>
              <a:t>Beaten mocked and scorned</a:t>
            </a:r>
          </a:p>
          <a:p>
            <a:pPr algn="ctr"/>
            <a:r>
              <a:rPr lang="en-US" sz="3200" dirty="0"/>
              <a:t>Bowing to the Father's will</a:t>
            </a:r>
          </a:p>
          <a:p>
            <a:pPr algn="ctr"/>
            <a:r>
              <a:rPr lang="en-US" sz="3200" dirty="0"/>
              <a:t>He took a crown of thorns</a:t>
            </a:r>
          </a:p>
        </p:txBody>
      </p:sp>
      <p:sp>
        <p:nvSpPr>
          <p:cNvPr id="3" name="Rectangle 2"/>
          <p:cNvSpPr/>
          <p:nvPr/>
        </p:nvSpPr>
        <p:spPr>
          <a:xfrm>
            <a:off x="1763688" y="476672"/>
            <a:ext cx="64087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dirty="0"/>
              <a:t>Man of sorrows Lamb of </a:t>
            </a:r>
            <a:r>
              <a:rPr lang="en-US" sz="3600" u="sng" dirty="0" smtClean="0"/>
              <a:t>God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3942868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3648" y="1340768"/>
            <a:ext cx="69127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Oh that rugged cross</a:t>
            </a:r>
          </a:p>
          <a:p>
            <a:pPr algn="ctr"/>
            <a:r>
              <a:rPr lang="en-US" sz="3200" dirty="0"/>
              <a:t>My salvation</a:t>
            </a:r>
          </a:p>
          <a:p>
            <a:pPr algn="ctr"/>
            <a:r>
              <a:rPr lang="en-US" sz="3200" dirty="0"/>
              <a:t>Where Your love poured out over me</a:t>
            </a:r>
          </a:p>
          <a:p>
            <a:pPr algn="ctr"/>
            <a:r>
              <a:rPr lang="en-US" sz="3200" dirty="0"/>
              <a:t>Now my soul cries out</a:t>
            </a:r>
          </a:p>
          <a:p>
            <a:pPr algn="ctr"/>
            <a:r>
              <a:rPr lang="en-US" sz="3200" dirty="0"/>
              <a:t>Hallelujah</a:t>
            </a:r>
          </a:p>
          <a:p>
            <a:pPr algn="ctr"/>
            <a:r>
              <a:rPr lang="en-US" sz="3200" dirty="0"/>
              <a:t>Praise and </a:t>
            </a:r>
            <a:r>
              <a:rPr lang="en-US" sz="3200" dirty="0" err="1"/>
              <a:t>honour</a:t>
            </a:r>
            <a:r>
              <a:rPr lang="en-US" sz="3200" dirty="0"/>
              <a:t> unto Thee</a:t>
            </a:r>
          </a:p>
        </p:txBody>
      </p:sp>
    </p:spTree>
    <p:extLst>
      <p:ext uri="{BB962C8B-B14F-4D97-AF65-F5344CB8AC3E}">
        <p14:creationId xmlns:p14="http://schemas.microsoft.com/office/powerpoint/2010/main" val="3961229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3648" y="1340768"/>
            <a:ext cx="691276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Sent of heaven God's own Son</a:t>
            </a:r>
          </a:p>
          <a:p>
            <a:pPr algn="ctr"/>
            <a:r>
              <a:rPr lang="en-US" sz="3200" dirty="0"/>
              <a:t>To purchase and redeem</a:t>
            </a:r>
          </a:p>
          <a:p>
            <a:pPr algn="ctr"/>
            <a:r>
              <a:rPr lang="en-US" sz="3200" dirty="0"/>
              <a:t>And reconcile the very ones</a:t>
            </a:r>
          </a:p>
          <a:p>
            <a:pPr algn="ctr"/>
            <a:r>
              <a:rPr lang="en-US" sz="3200" dirty="0"/>
              <a:t>Who nailed Him to that tree</a:t>
            </a:r>
          </a:p>
        </p:txBody>
      </p:sp>
    </p:spTree>
    <p:extLst>
      <p:ext uri="{BB962C8B-B14F-4D97-AF65-F5344CB8AC3E}">
        <p14:creationId xmlns:p14="http://schemas.microsoft.com/office/powerpoint/2010/main" val="2826686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3648" y="1340768"/>
            <a:ext cx="69127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Oh that rugged cross</a:t>
            </a:r>
          </a:p>
          <a:p>
            <a:pPr algn="ctr"/>
            <a:r>
              <a:rPr lang="en-US" sz="3200" dirty="0"/>
              <a:t>My salvation</a:t>
            </a:r>
          </a:p>
          <a:p>
            <a:pPr algn="ctr"/>
            <a:r>
              <a:rPr lang="en-US" sz="3200" dirty="0"/>
              <a:t>Where Your love poured out over me</a:t>
            </a:r>
          </a:p>
          <a:p>
            <a:pPr algn="ctr"/>
            <a:r>
              <a:rPr lang="en-US" sz="3200" dirty="0"/>
              <a:t>Now my soul cries out</a:t>
            </a:r>
          </a:p>
          <a:p>
            <a:pPr algn="ctr"/>
            <a:r>
              <a:rPr lang="en-US" sz="3200" dirty="0"/>
              <a:t>Hallelujah</a:t>
            </a:r>
          </a:p>
          <a:p>
            <a:pPr algn="ctr"/>
            <a:r>
              <a:rPr lang="en-US" sz="3200" dirty="0"/>
              <a:t>Praise and </a:t>
            </a:r>
            <a:r>
              <a:rPr lang="en-US" sz="3200" dirty="0" err="1"/>
              <a:t>honour</a:t>
            </a:r>
            <a:r>
              <a:rPr lang="en-US" sz="3200" dirty="0"/>
              <a:t> unto Thee</a:t>
            </a:r>
          </a:p>
        </p:txBody>
      </p:sp>
    </p:spTree>
    <p:extLst>
      <p:ext uri="{BB962C8B-B14F-4D97-AF65-F5344CB8AC3E}">
        <p14:creationId xmlns:p14="http://schemas.microsoft.com/office/powerpoint/2010/main" val="2605726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908720"/>
            <a:ext cx="69127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Now my debt is paid</a:t>
            </a:r>
          </a:p>
          <a:p>
            <a:pPr algn="ctr"/>
            <a:r>
              <a:rPr lang="en-US" sz="3200" dirty="0"/>
              <a:t>It is paid in full</a:t>
            </a:r>
          </a:p>
          <a:p>
            <a:pPr algn="ctr"/>
            <a:r>
              <a:rPr lang="en-US" sz="3200" dirty="0"/>
              <a:t>By the precious blood</a:t>
            </a:r>
          </a:p>
          <a:p>
            <a:pPr algn="ctr"/>
            <a:r>
              <a:rPr lang="en-US" sz="3200" dirty="0"/>
              <a:t>That my Jesus spilled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Now the curse of sin</a:t>
            </a:r>
          </a:p>
          <a:p>
            <a:pPr algn="ctr"/>
            <a:r>
              <a:rPr lang="en-US" sz="3200" dirty="0"/>
              <a:t>Has no hold on me</a:t>
            </a:r>
          </a:p>
          <a:p>
            <a:pPr algn="ctr"/>
            <a:r>
              <a:rPr lang="en-US" sz="3200" dirty="0"/>
              <a:t>Whom the Son sets free</a:t>
            </a:r>
          </a:p>
          <a:p>
            <a:pPr algn="ctr"/>
            <a:r>
              <a:rPr lang="en-US" sz="3200" dirty="0"/>
              <a:t>Oh is free indeed</a:t>
            </a:r>
          </a:p>
        </p:txBody>
      </p:sp>
    </p:spTree>
    <p:extLst>
      <p:ext uri="{BB962C8B-B14F-4D97-AF65-F5344CB8AC3E}">
        <p14:creationId xmlns:p14="http://schemas.microsoft.com/office/powerpoint/2010/main" val="1232391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548680"/>
            <a:ext cx="69127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Oh that rugged cross</a:t>
            </a:r>
          </a:p>
          <a:p>
            <a:pPr algn="ctr"/>
            <a:r>
              <a:rPr lang="en-US" sz="3200" dirty="0"/>
              <a:t>My salvation</a:t>
            </a:r>
          </a:p>
          <a:p>
            <a:pPr algn="ctr"/>
            <a:r>
              <a:rPr lang="en-US" sz="3200" dirty="0"/>
              <a:t>Where Your love poured out over me</a:t>
            </a:r>
          </a:p>
          <a:p>
            <a:pPr algn="ctr"/>
            <a:r>
              <a:rPr lang="en-US" sz="3200" dirty="0"/>
              <a:t>Now my soul cries out</a:t>
            </a:r>
          </a:p>
          <a:p>
            <a:pPr algn="ctr"/>
            <a:r>
              <a:rPr lang="en-US" sz="3200" dirty="0"/>
              <a:t>Hallelujah</a:t>
            </a:r>
          </a:p>
          <a:p>
            <a:pPr algn="ctr"/>
            <a:r>
              <a:rPr lang="en-US" sz="3200" dirty="0"/>
              <a:t>Praise and </a:t>
            </a:r>
            <a:r>
              <a:rPr lang="en-US" sz="3200" dirty="0" err="1"/>
              <a:t>honour</a:t>
            </a:r>
            <a:r>
              <a:rPr lang="en-US" sz="3200" dirty="0"/>
              <a:t> unto Thee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See the stone is rolled away</a:t>
            </a:r>
          </a:p>
          <a:p>
            <a:pPr algn="ctr"/>
            <a:r>
              <a:rPr lang="en-US" sz="3200" dirty="0"/>
              <a:t>Behold the empty tomb</a:t>
            </a:r>
          </a:p>
          <a:p>
            <a:pPr algn="ctr"/>
            <a:r>
              <a:rPr lang="en-US" sz="3200" dirty="0"/>
              <a:t>Hallelujah God be praised</a:t>
            </a:r>
          </a:p>
          <a:p>
            <a:pPr algn="ctr"/>
            <a:r>
              <a:rPr lang="en-US" sz="3200" dirty="0"/>
              <a:t>He's risen from the grave</a:t>
            </a:r>
          </a:p>
        </p:txBody>
      </p:sp>
    </p:spTree>
    <p:extLst>
      <p:ext uri="{BB962C8B-B14F-4D97-AF65-F5344CB8AC3E}">
        <p14:creationId xmlns:p14="http://schemas.microsoft.com/office/powerpoint/2010/main" val="1897421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548680"/>
            <a:ext cx="691276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Oh that rugged cross</a:t>
            </a:r>
          </a:p>
          <a:p>
            <a:pPr algn="ctr"/>
            <a:r>
              <a:rPr lang="en-US" sz="3200" dirty="0"/>
              <a:t>My salvation</a:t>
            </a:r>
          </a:p>
          <a:p>
            <a:pPr algn="ctr"/>
            <a:r>
              <a:rPr lang="en-US" sz="3200" dirty="0"/>
              <a:t>Where Your love poured out over me</a:t>
            </a:r>
          </a:p>
          <a:p>
            <a:pPr algn="ctr"/>
            <a:r>
              <a:rPr lang="en-US" sz="3200" dirty="0"/>
              <a:t>Now my soul cries out</a:t>
            </a:r>
          </a:p>
          <a:p>
            <a:pPr algn="ctr"/>
            <a:r>
              <a:rPr lang="en-US" sz="3200" dirty="0"/>
              <a:t>Hallelujah</a:t>
            </a:r>
          </a:p>
          <a:p>
            <a:pPr algn="ctr"/>
            <a:r>
              <a:rPr lang="en-US" sz="3200" dirty="0"/>
              <a:t>Praise and </a:t>
            </a:r>
            <a:r>
              <a:rPr lang="en-US" sz="3200" dirty="0" err="1"/>
              <a:t>honour</a:t>
            </a:r>
            <a:r>
              <a:rPr lang="en-US" sz="3200" dirty="0"/>
              <a:t> unto Thee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Praise and </a:t>
            </a:r>
            <a:r>
              <a:rPr lang="en-US" sz="3200" dirty="0" err="1"/>
              <a:t>honour</a:t>
            </a:r>
            <a:r>
              <a:rPr lang="en-US" sz="3200" dirty="0"/>
              <a:t> unto Thee</a:t>
            </a:r>
          </a:p>
        </p:txBody>
      </p:sp>
    </p:spTree>
    <p:extLst>
      <p:ext uri="{BB962C8B-B14F-4D97-AF65-F5344CB8AC3E}">
        <p14:creationId xmlns:p14="http://schemas.microsoft.com/office/powerpoint/2010/main" val="1937720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311</Words>
  <Application>Microsoft Macintosh PowerPoint</Application>
  <PresentationFormat>On-screen Show (4:3)</PresentationFormat>
  <Paragraphs>68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</dc:creator>
  <cp:lastModifiedBy>Si</cp:lastModifiedBy>
  <cp:revision>1</cp:revision>
  <dcterms:created xsi:type="dcterms:W3CDTF">2018-03-31T14:17:59Z</dcterms:created>
  <dcterms:modified xsi:type="dcterms:W3CDTF">2018-03-31T14:18:18Z</dcterms:modified>
</cp:coreProperties>
</file>