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3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0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5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5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7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1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6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5FB32-AC84-5641-A174-BA43C212275B}" type="datetimeFigureOut">
              <a:rPr lang="en-US" smtClean="0"/>
              <a:t>01/10/16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4DC-FF43-B841-A242-9C0CB9B1F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4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6535" y="427978"/>
            <a:ext cx="80758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Here I am humbled by your Majesty</a:t>
            </a:r>
          </a:p>
          <a:p>
            <a:pPr algn="ctr"/>
            <a:r>
              <a:rPr lang="en-US" sz="3200" dirty="0" smtClean="0"/>
              <a:t>Covered by your grace so free</a:t>
            </a:r>
          </a:p>
          <a:p>
            <a:pPr algn="ctr"/>
            <a:r>
              <a:rPr lang="en-US" sz="3200" dirty="0" smtClean="0"/>
              <a:t>Here I am, knowing I'm a sinful man</a:t>
            </a:r>
          </a:p>
          <a:p>
            <a:pPr algn="ctr"/>
            <a:r>
              <a:rPr lang="en-US" sz="3200" dirty="0" smtClean="0"/>
              <a:t>Covered by the blood of the Lamb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Now I've found the greatest love of all is mine</a:t>
            </a:r>
          </a:p>
          <a:p>
            <a:pPr algn="ctr"/>
            <a:r>
              <a:rPr lang="en-US" sz="3200" dirty="0" smtClean="0"/>
              <a:t>Since you laid down your life</a:t>
            </a:r>
          </a:p>
          <a:p>
            <a:pPr algn="ctr"/>
            <a:r>
              <a:rPr lang="en-US" sz="3200" dirty="0" smtClean="0"/>
              <a:t>The greatest sacrifice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611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4145" y="1297739"/>
            <a:ext cx="77307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Majesty, Majesty</a:t>
            </a:r>
          </a:p>
          <a:p>
            <a:pPr algn="ctr"/>
            <a:r>
              <a:rPr lang="en-US" sz="3200" dirty="0" smtClean="0"/>
              <a:t>Your grace has found me just as I am</a:t>
            </a:r>
          </a:p>
          <a:p>
            <a:pPr algn="ctr"/>
            <a:r>
              <a:rPr lang="en-US" sz="3200" dirty="0" smtClean="0"/>
              <a:t>Empty handed, but alive in your hands</a:t>
            </a:r>
          </a:p>
          <a:p>
            <a:pPr algn="ctr"/>
            <a:r>
              <a:rPr lang="en-US" sz="3200" dirty="0" smtClean="0"/>
              <a:t>Majesty, Majesty</a:t>
            </a:r>
          </a:p>
          <a:p>
            <a:pPr algn="ctr"/>
            <a:r>
              <a:rPr lang="en-US" sz="3200" dirty="0" smtClean="0"/>
              <a:t>Forever I am changed by your love</a:t>
            </a:r>
          </a:p>
          <a:p>
            <a:pPr algn="ctr"/>
            <a:r>
              <a:rPr lang="en-US" sz="3200" dirty="0" smtClean="0"/>
              <a:t>In the presence of your Majesty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529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10780" y="994013"/>
            <a:ext cx="81694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Here I am humbled by the love that you give</a:t>
            </a:r>
          </a:p>
          <a:p>
            <a:pPr algn="ctr"/>
            <a:r>
              <a:rPr lang="en-US" sz="3200" dirty="0" smtClean="0"/>
              <a:t>Forgiven so that I can forgive</a:t>
            </a:r>
          </a:p>
          <a:p>
            <a:pPr algn="ctr"/>
            <a:r>
              <a:rPr lang="en-US" sz="3200" dirty="0" smtClean="0"/>
              <a:t>Here I stand, knowing that I'm your desire</a:t>
            </a:r>
          </a:p>
          <a:p>
            <a:pPr algn="ctr"/>
            <a:r>
              <a:rPr lang="en-US" sz="3200" dirty="0" smtClean="0"/>
              <a:t>Sanctified by glory and fire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Now I've found the greatest love of all is mine</a:t>
            </a:r>
          </a:p>
          <a:p>
            <a:pPr algn="ctr"/>
            <a:r>
              <a:rPr lang="en-US" sz="3200" dirty="0" smtClean="0"/>
              <a:t>Since you laid down your life</a:t>
            </a:r>
          </a:p>
          <a:p>
            <a:pPr algn="ctr"/>
            <a:r>
              <a:rPr lang="en-US" sz="3200" dirty="0" smtClean="0"/>
              <a:t>The greatest sacrifice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861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14145" y="1297739"/>
            <a:ext cx="77307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Majesty, Majesty</a:t>
            </a:r>
          </a:p>
          <a:p>
            <a:pPr algn="ctr"/>
            <a:r>
              <a:rPr lang="en-US" sz="3200" dirty="0" smtClean="0"/>
              <a:t>Your grace has found me just as I am</a:t>
            </a:r>
          </a:p>
          <a:p>
            <a:pPr algn="ctr"/>
            <a:r>
              <a:rPr lang="en-US" sz="3200" dirty="0" smtClean="0"/>
              <a:t>Empty handed, but alive in your hands</a:t>
            </a:r>
          </a:p>
          <a:p>
            <a:pPr algn="ctr"/>
            <a:r>
              <a:rPr lang="en-US" sz="3200" dirty="0" smtClean="0"/>
              <a:t>Majesty, Majesty</a:t>
            </a:r>
          </a:p>
          <a:p>
            <a:pPr algn="ctr"/>
            <a:r>
              <a:rPr lang="en-US" sz="3200" dirty="0" smtClean="0"/>
              <a:t>Forever I am changed by your love</a:t>
            </a:r>
          </a:p>
          <a:p>
            <a:pPr algn="ctr"/>
            <a:r>
              <a:rPr lang="en-US" sz="3200" dirty="0" smtClean="0"/>
              <a:t>In the presence of your Majesty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0619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2016-10-01T22:49:38Z</dcterms:created>
  <dcterms:modified xsi:type="dcterms:W3CDTF">2016-10-01T22:51:21Z</dcterms:modified>
</cp:coreProperties>
</file>