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5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1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7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2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1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0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6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1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3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7A47-0C49-F84F-9D2C-B91B0ECAB7D7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794E-8157-E34A-AE53-C526AA2A0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9672" y="125747"/>
            <a:ext cx="6132122" cy="896861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Lord I Come, I Confess</a:t>
            </a:r>
            <a:endParaRPr lang="en-US" sz="4000" u="sng" dirty="0"/>
          </a:p>
        </p:txBody>
      </p:sp>
      <p:sp>
        <p:nvSpPr>
          <p:cNvPr id="4" name="Rectangle 3"/>
          <p:cNvSpPr/>
          <p:nvPr/>
        </p:nvSpPr>
        <p:spPr>
          <a:xfrm>
            <a:off x="1031017" y="1261531"/>
            <a:ext cx="7191981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Lord, I come, I confess</a:t>
            </a:r>
          </a:p>
          <a:p>
            <a:pPr algn="ctr"/>
            <a:r>
              <a:rPr lang="en-US" sz="3600" dirty="0" smtClean="0"/>
              <a:t>Bowing here I find my rest</a:t>
            </a:r>
          </a:p>
          <a:p>
            <a:pPr algn="ctr"/>
            <a:r>
              <a:rPr lang="en-US" sz="3600" dirty="0" smtClean="0"/>
              <a:t>Without You I fall apart</a:t>
            </a:r>
          </a:p>
          <a:p>
            <a:pPr algn="ctr"/>
            <a:r>
              <a:rPr lang="en-US" sz="3600" dirty="0" smtClean="0"/>
              <a:t>You're the One that guides my heart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Lord, I need You, oh, I need You</a:t>
            </a:r>
          </a:p>
          <a:p>
            <a:pPr algn="ctr"/>
            <a:r>
              <a:rPr lang="en-US" sz="3600" dirty="0" smtClean="0"/>
              <a:t>Every hour I need You</a:t>
            </a:r>
          </a:p>
          <a:p>
            <a:pPr algn="ctr"/>
            <a:r>
              <a:rPr lang="en-US" sz="3600" dirty="0" smtClean="0"/>
              <a:t>My one defense, my righteousness</a:t>
            </a:r>
          </a:p>
          <a:p>
            <a:pPr algn="ctr"/>
            <a:r>
              <a:rPr lang="en-US" sz="3600" dirty="0" smtClean="0"/>
              <a:t>Oh God, how I need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053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9256" y="917960"/>
            <a:ext cx="7650124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Where sin runs deep Your grace is more</a:t>
            </a:r>
          </a:p>
          <a:p>
            <a:pPr algn="ctr"/>
            <a:r>
              <a:rPr lang="en-US" sz="3600" dirty="0" smtClean="0"/>
              <a:t>Where grace is found is where You are</a:t>
            </a:r>
          </a:p>
          <a:p>
            <a:pPr algn="ctr"/>
            <a:r>
              <a:rPr lang="en-US" sz="3600" dirty="0" smtClean="0"/>
              <a:t>And where You are, Lord, I am free</a:t>
            </a:r>
          </a:p>
          <a:p>
            <a:pPr algn="ctr"/>
            <a:r>
              <a:rPr lang="en-US" sz="3600" dirty="0" smtClean="0"/>
              <a:t>Holiness is Christ in me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Lord, I need You, oh, I need You</a:t>
            </a:r>
          </a:p>
          <a:p>
            <a:pPr algn="ctr"/>
            <a:r>
              <a:rPr lang="en-US" sz="3600" dirty="0" smtClean="0"/>
              <a:t>Every hour I need You</a:t>
            </a:r>
          </a:p>
          <a:p>
            <a:pPr algn="ctr"/>
            <a:r>
              <a:rPr lang="en-US" sz="3600" dirty="0" smtClean="0"/>
              <a:t>My one defense, my righteousness</a:t>
            </a:r>
          </a:p>
          <a:p>
            <a:pPr algn="ctr"/>
            <a:r>
              <a:rPr lang="en-US" sz="3600" dirty="0" smtClean="0"/>
              <a:t>Oh God, how I need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9530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1537" y="968264"/>
            <a:ext cx="78457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Teach my song to rise to You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When temptation comes my way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And when I cannot stand I'll fall on You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Jesus, You're my hope and stay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772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9256" y="917960"/>
            <a:ext cx="76501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Lord, I need You, oh, I need You</a:t>
            </a:r>
          </a:p>
          <a:p>
            <a:pPr algn="ctr"/>
            <a:r>
              <a:rPr lang="en-US" sz="3600" dirty="0" smtClean="0"/>
              <a:t>Every hour I need You</a:t>
            </a:r>
          </a:p>
          <a:p>
            <a:pPr algn="ctr"/>
            <a:r>
              <a:rPr lang="en-US" sz="3600" dirty="0" smtClean="0"/>
              <a:t>My one defense, my righteousness</a:t>
            </a:r>
          </a:p>
          <a:p>
            <a:pPr algn="ctr"/>
            <a:r>
              <a:rPr lang="en-US" sz="3600" dirty="0" smtClean="0"/>
              <a:t>Oh God, how I need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9057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177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Lord I Come, I Confess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I Come, I Confess</dc:title>
  <dc:creator>Si</dc:creator>
  <cp:lastModifiedBy>Si</cp:lastModifiedBy>
  <cp:revision>1</cp:revision>
  <dcterms:created xsi:type="dcterms:W3CDTF">2017-01-13T16:39:21Z</dcterms:created>
  <dcterms:modified xsi:type="dcterms:W3CDTF">2017-01-13T16:43:49Z</dcterms:modified>
</cp:coreProperties>
</file>