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12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B6FF-A82C-5448-BA1C-E8D673D15CCC}" type="datetimeFigureOut">
              <a:rPr lang="en-US" smtClean="0"/>
              <a:t>17/06/16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1DC0-5C51-764D-B922-6C9049049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17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B6FF-A82C-5448-BA1C-E8D673D15CCC}" type="datetimeFigureOut">
              <a:rPr lang="en-US" smtClean="0"/>
              <a:t>17/06/16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1DC0-5C51-764D-B922-6C9049049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98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B6FF-A82C-5448-BA1C-E8D673D15CCC}" type="datetimeFigureOut">
              <a:rPr lang="en-US" smtClean="0"/>
              <a:t>17/06/16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1DC0-5C51-764D-B922-6C9049049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6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B6FF-A82C-5448-BA1C-E8D673D15CCC}" type="datetimeFigureOut">
              <a:rPr lang="en-US" smtClean="0"/>
              <a:t>17/06/16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1DC0-5C51-764D-B922-6C9049049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35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B6FF-A82C-5448-BA1C-E8D673D15CCC}" type="datetimeFigureOut">
              <a:rPr lang="en-US" smtClean="0"/>
              <a:t>17/06/16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1DC0-5C51-764D-B922-6C9049049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3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B6FF-A82C-5448-BA1C-E8D673D15CCC}" type="datetimeFigureOut">
              <a:rPr lang="en-US" smtClean="0"/>
              <a:t>17/06/16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1DC0-5C51-764D-B922-6C9049049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22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B6FF-A82C-5448-BA1C-E8D673D15CCC}" type="datetimeFigureOut">
              <a:rPr lang="en-US" smtClean="0"/>
              <a:t>17/06/16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1DC0-5C51-764D-B922-6C9049049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384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B6FF-A82C-5448-BA1C-E8D673D15CCC}" type="datetimeFigureOut">
              <a:rPr lang="en-US" smtClean="0"/>
              <a:t>17/06/16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1DC0-5C51-764D-B922-6C9049049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96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B6FF-A82C-5448-BA1C-E8D673D15CCC}" type="datetimeFigureOut">
              <a:rPr lang="en-US" smtClean="0"/>
              <a:t>17/06/16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1DC0-5C51-764D-B922-6C9049049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3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B6FF-A82C-5448-BA1C-E8D673D15CCC}" type="datetimeFigureOut">
              <a:rPr lang="en-US" smtClean="0"/>
              <a:t>17/06/16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1DC0-5C51-764D-B922-6C9049049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54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B6FF-A82C-5448-BA1C-E8D673D15CCC}" type="datetimeFigureOut">
              <a:rPr lang="en-US" smtClean="0"/>
              <a:t>17/06/16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A1DC0-5C51-764D-B922-6C9049049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8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88B6FF-A82C-5448-BA1C-E8D673D15CCC}" type="datetimeFigureOut">
              <a:rPr lang="en-US" smtClean="0"/>
              <a:t>17/06/16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A1DC0-5C51-764D-B922-6C9049049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7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4631" y="1045978"/>
            <a:ext cx="788173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What a fellowship, what a joy divine,</a:t>
            </a:r>
          </a:p>
          <a:p>
            <a:r>
              <a:rPr lang="en-US" sz="3200" dirty="0" smtClean="0"/>
              <a:t>Leaning on the Everlasting Arms!</a:t>
            </a:r>
          </a:p>
          <a:p>
            <a:r>
              <a:rPr lang="en-US" sz="3200" dirty="0" smtClean="0"/>
              <a:t>What a blessedness, what a peace is mine,</a:t>
            </a:r>
          </a:p>
          <a:p>
            <a:r>
              <a:rPr lang="en-US" sz="3200" dirty="0" smtClean="0"/>
              <a:t>Leaning on the Everlasting Arms!</a:t>
            </a:r>
          </a:p>
          <a:p>
            <a:endParaRPr lang="en-US" sz="3200" dirty="0"/>
          </a:p>
          <a:p>
            <a:r>
              <a:rPr lang="en-US" sz="3200" i="1" dirty="0" smtClean="0"/>
              <a:t>Leaning, leaning,</a:t>
            </a:r>
          </a:p>
          <a:p>
            <a:r>
              <a:rPr lang="en-US" sz="3200" i="1" dirty="0" smtClean="0"/>
              <a:t>Safe and secure from all alarms;</a:t>
            </a:r>
          </a:p>
          <a:p>
            <a:r>
              <a:rPr lang="en-US" sz="3200" i="1" dirty="0" smtClean="0"/>
              <a:t>Leaning, leaning,</a:t>
            </a:r>
          </a:p>
          <a:p>
            <a:r>
              <a:rPr lang="en-US" sz="3200" i="1" dirty="0" smtClean="0"/>
              <a:t>Leaning on the Everlasting Arms.</a:t>
            </a:r>
            <a:endParaRPr lang="en-US" sz="3200" i="1" dirty="0"/>
          </a:p>
        </p:txBody>
      </p:sp>
      <p:sp>
        <p:nvSpPr>
          <p:cNvPr id="5" name="Rectangle 4"/>
          <p:cNvSpPr/>
          <p:nvPr/>
        </p:nvSpPr>
        <p:spPr>
          <a:xfrm>
            <a:off x="1756616" y="380349"/>
            <a:ext cx="5778745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u="sng" dirty="0" smtClean="0"/>
              <a:t>Leaning on the Everlasting Arms!</a:t>
            </a:r>
          </a:p>
        </p:txBody>
      </p:sp>
    </p:spTree>
    <p:extLst>
      <p:ext uri="{BB962C8B-B14F-4D97-AF65-F5344CB8AC3E}">
        <p14:creationId xmlns:p14="http://schemas.microsoft.com/office/powerpoint/2010/main" val="1622522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4631" y="1045978"/>
            <a:ext cx="788173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O how sweet to walk in this pilgrim way,</a:t>
            </a:r>
          </a:p>
          <a:p>
            <a:r>
              <a:rPr lang="en-US" sz="3200" dirty="0" smtClean="0"/>
              <a:t>Leaning on the Everlasting Arms!</a:t>
            </a:r>
          </a:p>
          <a:p>
            <a:r>
              <a:rPr lang="en-US" sz="3200" dirty="0" smtClean="0"/>
              <a:t>O how bright the path grows from day to day,</a:t>
            </a:r>
          </a:p>
          <a:p>
            <a:r>
              <a:rPr lang="en-US" sz="3200" dirty="0" smtClean="0"/>
              <a:t>Leaning on the Everlasting Arms!</a:t>
            </a:r>
          </a:p>
          <a:p>
            <a:endParaRPr lang="en-US" sz="3200" dirty="0"/>
          </a:p>
          <a:p>
            <a:r>
              <a:rPr lang="en-US" sz="3200" i="1" dirty="0" smtClean="0"/>
              <a:t>Leaning, leaning,</a:t>
            </a:r>
          </a:p>
          <a:p>
            <a:r>
              <a:rPr lang="en-US" sz="3200" i="1" dirty="0" smtClean="0"/>
              <a:t>Safe and secure from all alarms;</a:t>
            </a:r>
          </a:p>
          <a:p>
            <a:r>
              <a:rPr lang="en-US" sz="3200" i="1" dirty="0" smtClean="0"/>
              <a:t>Leaning, leaning,</a:t>
            </a:r>
          </a:p>
          <a:p>
            <a:r>
              <a:rPr lang="en-US" sz="3200" i="1" dirty="0" smtClean="0"/>
              <a:t>Leaning on the Everlasting Arms.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2717943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4631" y="896554"/>
            <a:ext cx="788173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What have I to dread, what have I to fear,</a:t>
            </a:r>
          </a:p>
          <a:p>
            <a:r>
              <a:rPr lang="en-US" sz="3200" dirty="0" smtClean="0"/>
              <a:t>Leaning on the Everlasting Arms!</a:t>
            </a:r>
          </a:p>
          <a:p>
            <a:r>
              <a:rPr lang="en-US" sz="3200" dirty="0" smtClean="0"/>
              <a:t>I have peace complete with my Lord so near,</a:t>
            </a:r>
          </a:p>
          <a:p>
            <a:r>
              <a:rPr lang="en-US" sz="3200" dirty="0" smtClean="0"/>
              <a:t>Leaning on the Everlasting Arms!</a:t>
            </a:r>
          </a:p>
          <a:p>
            <a:endParaRPr lang="en-US" sz="3200" dirty="0"/>
          </a:p>
          <a:p>
            <a:r>
              <a:rPr lang="en-US" sz="3200" i="1" dirty="0" smtClean="0"/>
              <a:t>Leaning, leaning,</a:t>
            </a:r>
          </a:p>
          <a:p>
            <a:r>
              <a:rPr lang="en-US" sz="3200" i="1" dirty="0" smtClean="0"/>
              <a:t>Safe and secure from all alarms;</a:t>
            </a:r>
          </a:p>
          <a:p>
            <a:r>
              <a:rPr lang="en-US" sz="3200" i="1" dirty="0" smtClean="0"/>
              <a:t>Leaning, leaning,</a:t>
            </a:r>
          </a:p>
          <a:p>
            <a:r>
              <a:rPr lang="en-US" sz="3200" i="1" dirty="0" smtClean="0"/>
              <a:t>Leaning on the Everlasting Arms.</a:t>
            </a:r>
            <a:endParaRPr lang="en-US" sz="3200" i="1" dirty="0"/>
          </a:p>
        </p:txBody>
      </p:sp>
      <p:sp>
        <p:nvSpPr>
          <p:cNvPr id="2" name="Rectangle 1"/>
          <p:cNvSpPr/>
          <p:nvPr/>
        </p:nvSpPr>
        <p:spPr>
          <a:xfrm>
            <a:off x="3207404" y="6041801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/>
              <a:t>Words: Public Domain   CCLI: 708150</a:t>
            </a:r>
          </a:p>
          <a:p>
            <a:r>
              <a:rPr lang="en-US" sz="1100" dirty="0"/>
              <a:t>Music: 1988, 1990 Lorenz Publishing </a:t>
            </a:r>
            <a:r>
              <a:rPr lang="en-US" sz="1100" dirty="0" smtClean="0"/>
              <a:t>Company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21353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182</Words>
  <Application>Microsoft Macintosh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</dc:creator>
  <cp:lastModifiedBy>Si</cp:lastModifiedBy>
  <cp:revision>2</cp:revision>
  <dcterms:created xsi:type="dcterms:W3CDTF">2016-06-17T17:14:10Z</dcterms:created>
  <dcterms:modified xsi:type="dcterms:W3CDTF">2016-06-17T17:41:34Z</dcterms:modified>
</cp:coreProperties>
</file>