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-2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3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7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0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4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0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2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3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6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6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5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8B1E-D52A-0F4E-899F-EFFFDCC24ED4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3D8CD-2944-5849-8612-FB13DC856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9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5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26876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611560" y="260648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I'm </a:t>
            </a:r>
            <a:r>
              <a:rPr lang="en-US" sz="2800" dirty="0" err="1"/>
              <a:t>gonna</a:t>
            </a:r>
            <a:r>
              <a:rPr lang="en-US" sz="2800" dirty="0"/>
              <a:t> jump up and </a:t>
            </a:r>
            <a:r>
              <a:rPr lang="en-US" sz="2800" dirty="0" smtClean="0"/>
              <a:t>down</a:t>
            </a:r>
            <a:endParaRPr lang="en-US" sz="2800" dirty="0"/>
          </a:p>
          <a:p>
            <a:pPr algn="ctr"/>
            <a:r>
              <a:rPr lang="en-US" sz="2800" dirty="0" err="1"/>
              <a:t>Gonna</a:t>
            </a:r>
            <a:r>
              <a:rPr lang="en-US" sz="2800" dirty="0"/>
              <a:t> spin right </a:t>
            </a:r>
            <a:r>
              <a:rPr lang="en-US" sz="2800" dirty="0" smtClean="0"/>
              <a:t>around</a:t>
            </a:r>
            <a:endParaRPr lang="en-US" sz="2800" dirty="0"/>
          </a:p>
          <a:p>
            <a:pPr algn="ctr"/>
            <a:r>
              <a:rPr lang="en-US" sz="2800" dirty="0" err="1"/>
              <a:t>Gonna</a:t>
            </a:r>
            <a:r>
              <a:rPr lang="en-US" sz="2800" dirty="0"/>
              <a:t> praise Your Name </a:t>
            </a:r>
            <a:r>
              <a:rPr lang="en-US" sz="2800" dirty="0" smtClean="0"/>
              <a:t>forever!</a:t>
            </a:r>
            <a:endParaRPr lang="en-US" sz="2800" dirty="0"/>
          </a:p>
          <a:p>
            <a:pPr algn="ctr"/>
            <a:r>
              <a:rPr lang="en-US" sz="2800" dirty="0" err="1"/>
              <a:t>Gonna</a:t>
            </a:r>
            <a:r>
              <a:rPr lang="en-US" sz="2800" dirty="0"/>
              <a:t> shout </a:t>
            </a:r>
            <a:r>
              <a:rPr lang="en-US" sz="2800" dirty="0" smtClean="0"/>
              <a:t>OUT LOUD!</a:t>
            </a:r>
            <a:endParaRPr lang="en-US" sz="2800" dirty="0"/>
          </a:p>
          <a:p>
            <a:pPr algn="ctr"/>
            <a:r>
              <a:rPr lang="en-US" sz="2800" dirty="0" err="1"/>
              <a:t>Gonna</a:t>
            </a:r>
            <a:r>
              <a:rPr lang="en-US" sz="2800" dirty="0"/>
              <a:t> deafen the </a:t>
            </a:r>
            <a:r>
              <a:rPr lang="en-US" sz="2800" dirty="0" smtClean="0"/>
              <a:t>crowd</a:t>
            </a:r>
            <a:endParaRPr lang="en-US" sz="2800" dirty="0"/>
          </a:p>
          <a:p>
            <a:pPr algn="ctr"/>
            <a:r>
              <a:rPr lang="en-US" sz="2800" dirty="0" err="1"/>
              <a:t>Gonna</a:t>
            </a:r>
            <a:r>
              <a:rPr lang="en-US" sz="2800" dirty="0"/>
              <a:t> send my praise to </a:t>
            </a:r>
            <a:r>
              <a:rPr lang="en-US" sz="2800" dirty="0" smtClean="0"/>
              <a:t>heaven</a:t>
            </a:r>
            <a:br>
              <a:rPr lang="en-US" sz="2800" dirty="0" smtClean="0"/>
            </a:br>
            <a:endParaRPr lang="en-US" sz="2800" dirty="0"/>
          </a:p>
          <a:p>
            <a:pPr algn="ctr"/>
            <a:r>
              <a:rPr lang="en-US" sz="2800" dirty="0"/>
              <a:t>I will run this race and I will never </a:t>
            </a:r>
            <a:r>
              <a:rPr lang="en-US" sz="2800" dirty="0" smtClean="0"/>
              <a:t>stop</a:t>
            </a:r>
            <a:endParaRPr lang="en-US" sz="2800" dirty="0"/>
          </a:p>
          <a:p>
            <a:pPr algn="ctr"/>
            <a:r>
              <a:rPr lang="en-US" sz="2800" dirty="0"/>
              <a:t>I'll follow Jesus till the day I </a:t>
            </a:r>
            <a:r>
              <a:rPr lang="en-US" sz="2800" dirty="0" smtClean="0"/>
              <a:t>drop</a:t>
            </a:r>
            <a:endParaRPr lang="en-US" sz="2800" dirty="0"/>
          </a:p>
          <a:p>
            <a:pPr algn="ctr"/>
            <a:r>
              <a:rPr lang="en-US" sz="2800" dirty="0"/>
              <a:t>I can do all things through Christ who strengthens </a:t>
            </a:r>
            <a:r>
              <a:rPr lang="en-US" sz="2800" dirty="0" smtClean="0"/>
              <a:t>me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When you've got such a </a:t>
            </a:r>
            <a:r>
              <a:rPr lang="en-US" sz="2800" dirty="0" smtClean="0"/>
              <a:t>lot</a:t>
            </a:r>
            <a:endParaRPr lang="en-US" sz="2800" dirty="0"/>
          </a:p>
          <a:p>
            <a:pPr algn="ctr"/>
            <a:r>
              <a:rPr lang="en-US" sz="2800" dirty="0"/>
              <a:t>When you've got not a </a:t>
            </a:r>
            <a:r>
              <a:rPr lang="en-US" sz="2800" dirty="0" smtClean="0"/>
              <a:t>lot</a:t>
            </a:r>
            <a:endParaRPr lang="en-US" sz="2800" dirty="0"/>
          </a:p>
          <a:p>
            <a:pPr algn="ctr"/>
            <a:r>
              <a:rPr lang="en-US" sz="2800" dirty="0"/>
              <a:t>What</a:t>
            </a:r>
            <a:r>
              <a:rPr lang="en-US" sz="2800" dirty="0" smtClean="0"/>
              <a:t>?...   …Be </a:t>
            </a:r>
            <a:r>
              <a:rPr lang="en-US" sz="2800" dirty="0"/>
              <a:t>happy!</a:t>
            </a:r>
          </a:p>
        </p:txBody>
      </p:sp>
    </p:spTree>
    <p:extLst>
      <p:ext uri="{BB962C8B-B14F-4D97-AF65-F5344CB8AC3E}">
        <p14:creationId xmlns:p14="http://schemas.microsoft.com/office/powerpoint/2010/main" val="2057943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2016-09-10T11:36:18Z</dcterms:created>
  <dcterms:modified xsi:type="dcterms:W3CDTF">2016-09-10T11:36:32Z</dcterms:modified>
</cp:coreProperties>
</file>