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8E18F-125F-6F4B-91B9-CED2005C314C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C6AB7-2538-1844-8AA8-E66C23898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1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5D583E3-FA44-41B8-ABDD-54CC5543C118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795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3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2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2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4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4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0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1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44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5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7A82-E026-B045-9518-F76D4D6A4308}" type="datetimeFigureOut">
              <a:rPr lang="en-US" smtClean="0"/>
              <a:t>10/09/16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2FBE5-C5BE-1F44-BDFC-3A5B2F423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2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08720"/>
            <a:ext cx="79208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I walk by faith, each step by faith</a:t>
            </a:r>
          </a:p>
          <a:p>
            <a:pPr algn="ctr"/>
            <a:r>
              <a:rPr lang="en-US" sz="3200" dirty="0"/>
              <a:t>To live by faith, I put my trust in You.</a:t>
            </a:r>
          </a:p>
          <a:p>
            <a:pPr algn="ctr"/>
            <a:r>
              <a:rPr lang="en-US" sz="3200" dirty="0"/>
              <a:t>I walk by faith, each step by faith</a:t>
            </a:r>
          </a:p>
          <a:p>
            <a:pPr algn="ctr"/>
            <a:r>
              <a:rPr lang="en-US" sz="3200" dirty="0"/>
              <a:t>To live by faith, I put my trust in You</a:t>
            </a:r>
            <a:r>
              <a:rPr lang="en-US" sz="3200" dirty="0" smtClean="0"/>
              <a:t>.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Every step I take is a step of </a:t>
            </a:r>
            <a:r>
              <a:rPr lang="en-US" sz="3200" dirty="0" smtClean="0"/>
              <a:t>faith!</a:t>
            </a:r>
            <a:endParaRPr lang="en-US" sz="3200" dirty="0"/>
          </a:p>
          <a:p>
            <a:pPr algn="ctr"/>
            <a:r>
              <a:rPr lang="en-US" sz="3200" dirty="0"/>
              <a:t>No weapon formed against me shall prosper</a:t>
            </a:r>
          </a:p>
          <a:p>
            <a:pPr algn="ctr"/>
            <a:r>
              <a:rPr lang="en-US" sz="3200" dirty="0"/>
              <a:t>And every prayer I make is a prayer of </a:t>
            </a:r>
            <a:r>
              <a:rPr lang="en-US" sz="3200" dirty="0" smtClean="0"/>
              <a:t>faith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And if my God is for me</a:t>
            </a:r>
          </a:p>
          <a:p>
            <a:pPr algn="ctr"/>
            <a:r>
              <a:rPr lang="en-US" sz="3200" dirty="0"/>
              <a:t>Then who can be against </a:t>
            </a:r>
            <a:r>
              <a:rPr lang="en-US" sz="3200" dirty="0" smtClean="0"/>
              <a:t>me??</a:t>
            </a:r>
            <a:endParaRPr lang="en-US" sz="3200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555776" y="260648"/>
            <a:ext cx="3813965" cy="60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GB" sz="4000" b="1" u="sng" dirty="0" smtClean="0">
                <a:latin typeface="Arial" charset="0"/>
              </a:rPr>
              <a:t>I Walk By Faith</a:t>
            </a:r>
            <a:endParaRPr lang="af-ZA" sz="4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509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2016-09-10T11:30:02Z</dcterms:created>
  <dcterms:modified xsi:type="dcterms:W3CDTF">2016-09-10T11:30:54Z</dcterms:modified>
</cp:coreProperties>
</file>