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35819-21BC-934E-BC74-B5F1AD73DD71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69308-5335-D047-B54D-BD0F64BFC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6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E9547-287F-4B61-88E0-A4CF26470BA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chorus ) 2/3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1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6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9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44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3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4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3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5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2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95A2-DD2D-DF4E-96CC-66631DA25D4C}" type="datetimeFigureOut">
              <a:rPr lang="en-US" smtClean="0"/>
              <a:t>28/01/17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9D43-E11D-834E-A473-31A8D939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3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0076"/>
            <a:ext cx="8458200" cy="5516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Jesus, lover of my soul,</a:t>
            </a:r>
            <a:endParaRPr lang="en-GB" dirty="0"/>
          </a:p>
          <a:p>
            <a:pPr marL="0" indent="0" algn="ctr">
              <a:buNone/>
            </a:pPr>
            <a:r>
              <a:rPr lang="en-US" dirty="0" smtClean="0"/>
              <a:t>Let </a:t>
            </a:r>
            <a:r>
              <a:rPr lang="en-US" dirty="0"/>
              <a:t>me to thy </a:t>
            </a:r>
            <a:r>
              <a:rPr lang="en-US" dirty="0" smtClean="0"/>
              <a:t>heart draw near</a:t>
            </a:r>
            <a:endParaRPr lang="en-GB" dirty="0"/>
          </a:p>
          <a:p>
            <a:pPr marL="0" indent="0" algn="ctr">
              <a:buNone/>
            </a:pPr>
            <a:r>
              <a:rPr lang="en-US" dirty="0" smtClean="0"/>
              <a:t>While the </a:t>
            </a:r>
            <a:r>
              <a:rPr lang="en-US" dirty="0"/>
              <a:t>nearer waters roll,</a:t>
            </a:r>
            <a:endParaRPr lang="en-GB" dirty="0"/>
          </a:p>
          <a:p>
            <a:pPr marL="0" indent="0" algn="ctr">
              <a:buNone/>
            </a:pPr>
            <a:r>
              <a:rPr lang="en-US" dirty="0" smtClean="0"/>
              <a:t>While </a:t>
            </a:r>
            <a:r>
              <a:rPr lang="en-US" dirty="0"/>
              <a:t>the tempest still is high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US" dirty="0" smtClean="0"/>
              <a:t>Hide </a:t>
            </a:r>
            <a:r>
              <a:rPr lang="en-US" dirty="0"/>
              <a:t>me, O my Savior, </a:t>
            </a:r>
            <a:r>
              <a:rPr lang="en-US" dirty="0" smtClean="0"/>
              <a:t>hide</a:t>
            </a:r>
          </a:p>
          <a:p>
            <a:pPr marL="0" indent="0" algn="ctr">
              <a:buNone/>
            </a:pPr>
            <a:r>
              <a:rPr lang="en-US" dirty="0" smtClean="0"/>
              <a:t>Till </a:t>
            </a:r>
            <a:r>
              <a:rPr lang="en-US" dirty="0"/>
              <a:t>the storm of life is past.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Safe into the haven guide;</a:t>
            </a:r>
            <a:endParaRPr lang="en-GB" dirty="0" smtClean="0"/>
          </a:p>
          <a:p>
            <a:pPr marL="0" indent="0" algn="ctr">
              <a:buNone/>
            </a:pPr>
            <a:r>
              <a:rPr lang="en-US" dirty="0" smtClean="0"/>
              <a:t>Oh</a:t>
            </a:r>
            <a:r>
              <a:rPr lang="en-US" dirty="0"/>
              <a:t>, receive my soul at last.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2286957" y="286533"/>
            <a:ext cx="4505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u="sng" dirty="0" smtClean="0"/>
              <a:t>Jesus Lover of My Soul</a:t>
            </a:r>
            <a:endParaRPr lang="en-GB" sz="3600" b="1" u="sng" dirty="0"/>
          </a:p>
        </p:txBody>
      </p:sp>
    </p:spTree>
    <p:extLst>
      <p:ext uri="{BB962C8B-B14F-4D97-AF65-F5344CB8AC3E}">
        <p14:creationId xmlns:p14="http://schemas.microsoft.com/office/powerpoint/2010/main" val="410284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458200" cy="5516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Other refuge have I none,</a:t>
            </a:r>
            <a:endParaRPr lang="en-GB" dirty="0"/>
          </a:p>
          <a:p>
            <a:pPr marL="0" indent="0" algn="ctr">
              <a:buNone/>
            </a:pPr>
            <a:r>
              <a:rPr lang="en-US" dirty="0"/>
              <a:t>I helpless, hang on Thee;</a:t>
            </a:r>
            <a:endParaRPr lang="en-GB" dirty="0"/>
          </a:p>
          <a:p>
            <a:pPr marL="0" indent="0" algn="ctr">
              <a:buNone/>
            </a:pPr>
            <a:r>
              <a:rPr lang="en-US" dirty="0"/>
              <a:t>Leave, oh leave me not alone,</a:t>
            </a:r>
            <a:endParaRPr lang="en-GB" dirty="0"/>
          </a:p>
          <a:p>
            <a:pPr marL="0" indent="0" algn="ctr">
              <a:buNone/>
            </a:pPr>
            <a:r>
              <a:rPr lang="en-US" dirty="0"/>
              <a:t>Support and comfort me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US" dirty="0"/>
              <a:t>All my trust on Thee is stayed,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All </a:t>
            </a:r>
            <a:r>
              <a:rPr lang="en-US" dirty="0"/>
              <a:t>help from Thee I </a:t>
            </a:r>
            <a:r>
              <a:rPr lang="en-US" dirty="0" smtClean="0"/>
              <a:t>bring</a:t>
            </a:r>
            <a:endParaRPr lang="en-GB" dirty="0"/>
          </a:p>
          <a:p>
            <a:pPr marL="0" indent="0" algn="ctr">
              <a:buNone/>
            </a:pPr>
            <a:r>
              <a:rPr lang="en-US" dirty="0"/>
              <a:t>Cover my defenseless head</a:t>
            </a:r>
            <a:endParaRPr lang="en-GB" dirty="0"/>
          </a:p>
          <a:p>
            <a:pPr marL="0" indent="0" algn="ctr">
              <a:buNone/>
            </a:pPr>
            <a:r>
              <a:rPr lang="en-US" dirty="0"/>
              <a:t>In the shadow of Thy wing.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02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458200" cy="5516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Thou, O Christ, are all I </a:t>
            </a:r>
            <a:r>
              <a:rPr lang="en-US" dirty="0" smtClean="0"/>
              <a:t>want</a:t>
            </a:r>
          </a:p>
          <a:p>
            <a:pPr marL="0" indent="0" algn="ctr">
              <a:buNone/>
            </a:pPr>
            <a:r>
              <a:rPr lang="en-US" dirty="0" smtClean="0"/>
              <a:t>Here </a:t>
            </a:r>
            <a:r>
              <a:rPr lang="en-US" dirty="0"/>
              <a:t>more than all I find;</a:t>
            </a:r>
            <a:endParaRPr lang="en-GB" dirty="0"/>
          </a:p>
          <a:p>
            <a:pPr marL="0" indent="0" algn="ctr">
              <a:buNone/>
            </a:pPr>
            <a:r>
              <a:rPr lang="en-US" dirty="0"/>
              <a:t>Raise the fallen, cheer the faint,</a:t>
            </a:r>
            <a:endParaRPr lang="en-GB" dirty="0"/>
          </a:p>
          <a:p>
            <a:pPr marL="0" indent="0" algn="ctr">
              <a:buNone/>
            </a:pPr>
            <a:r>
              <a:rPr lang="en-US" dirty="0"/>
              <a:t>Heal the sick, and lead the blind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US" dirty="0"/>
              <a:t>Just and holy is Thy Name,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 </a:t>
            </a:r>
            <a:r>
              <a:rPr lang="en-US" dirty="0"/>
              <a:t>am all unrighteousness;                    </a:t>
            </a:r>
            <a:endParaRPr lang="en-GB" dirty="0"/>
          </a:p>
          <a:p>
            <a:pPr marL="0" indent="0" algn="ctr">
              <a:buNone/>
            </a:pPr>
            <a:r>
              <a:rPr lang="en-US" dirty="0"/>
              <a:t>False and full of sin I am</a:t>
            </a:r>
            <a:r>
              <a:rPr lang="en-US" dirty="0" smtClean="0"/>
              <a:t>;</a:t>
            </a:r>
          </a:p>
          <a:p>
            <a:pPr marL="0" indent="0" algn="ctr">
              <a:buNone/>
            </a:pPr>
            <a:r>
              <a:rPr lang="en-US" dirty="0"/>
              <a:t>Thou art full of truth and grace.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68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692696"/>
            <a:ext cx="64087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Plenteous grace with Thee is found,</a:t>
            </a:r>
          </a:p>
          <a:p>
            <a:pPr algn="ctr"/>
            <a:r>
              <a:rPr lang="en-US" sz="3200" dirty="0"/>
              <a:t>Grace to cover all my sin;</a:t>
            </a:r>
          </a:p>
          <a:p>
            <a:pPr algn="ctr"/>
            <a:r>
              <a:rPr lang="en-US" sz="3200" dirty="0"/>
              <a:t>Let the healing streams abound;</a:t>
            </a:r>
          </a:p>
          <a:p>
            <a:pPr algn="ctr"/>
            <a:r>
              <a:rPr lang="en-US" sz="3200" dirty="0"/>
              <a:t>Make and keep me pure within</a:t>
            </a:r>
            <a:r>
              <a:rPr lang="en-US" sz="3200" dirty="0" smtClean="0"/>
              <a:t>.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Thou of life the fountain art,</a:t>
            </a:r>
          </a:p>
          <a:p>
            <a:pPr algn="ctr"/>
            <a:r>
              <a:rPr lang="en-US" sz="3200" dirty="0"/>
              <a:t>Let me take of Thee;</a:t>
            </a:r>
          </a:p>
          <a:p>
            <a:pPr algn="ctr"/>
            <a:r>
              <a:rPr lang="en-US" sz="3200" dirty="0"/>
              <a:t>Spring Thou up within my heart;</a:t>
            </a:r>
          </a:p>
          <a:p>
            <a:pPr algn="ctr"/>
            <a:r>
              <a:rPr lang="en-US" sz="3200" dirty="0"/>
              <a:t>For all eternity.</a:t>
            </a:r>
          </a:p>
        </p:txBody>
      </p:sp>
    </p:spTree>
    <p:extLst>
      <p:ext uri="{BB962C8B-B14F-4D97-AF65-F5344CB8AC3E}">
        <p14:creationId xmlns:p14="http://schemas.microsoft.com/office/powerpoint/2010/main" val="1198525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238</Words>
  <Application>Microsoft Macintosh PowerPoint</Application>
  <PresentationFormat>On-screen Show (4:3)</PresentationFormat>
  <Paragraphs>39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2</cp:revision>
  <dcterms:created xsi:type="dcterms:W3CDTF">2017-01-28T11:57:36Z</dcterms:created>
  <dcterms:modified xsi:type="dcterms:W3CDTF">2017-01-28T12:05:40Z</dcterms:modified>
</cp:coreProperties>
</file>