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3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8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10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1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1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7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9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3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C2ECD-2375-5542-BDBD-E16E16B8EFC8}" type="datetimeFigureOut">
              <a:rPr lang="en-US" smtClean="0"/>
              <a:t>29/04/17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D67F5-C0D7-C942-BA17-01FD3D7BF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4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5624" y="1352631"/>
            <a:ext cx="64796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Jesus, all for Jesus</a:t>
            </a:r>
          </a:p>
          <a:p>
            <a:pPr algn="ctr"/>
            <a:r>
              <a:rPr lang="en-US" sz="3200" dirty="0" smtClean="0"/>
              <a:t>All I am and have and ever hope to be</a:t>
            </a:r>
          </a:p>
          <a:p>
            <a:pPr algn="ctr"/>
            <a:r>
              <a:rPr lang="en-US" sz="3200" dirty="0" smtClean="0"/>
              <a:t>Jesus, all for Jesus</a:t>
            </a:r>
          </a:p>
          <a:p>
            <a:pPr algn="ctr"/>
            <a:r>
              <a:rPr lang="en-US" sz="3200" dirty="0" smtClean="0"/>
              <a:t>All I am and have and ever hope to be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13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5624" y="1352631"/>
            <a:ext cx="64796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All of my ambitions, hopes and plans</a:t>
            </a:r>
          </a:p>
          <a:p>
            <a:pPr algn="ctr"/>
            <a:r>
              <a:rPr lang="en-US" sz="3200" dirty="0" smtClean="0"/>
              <a:t>I surrender these into your hands</a:t>
            </a:r>
          </a:p>
          <a:p>
            <a:pPr algn="ctr"/>
            <a:r>
              <a:rPr lang="en-US" sz="3200" dirty="0" smtClean="0"/>
              <a:t>All of my ambitions, hopes and plans</a:t>
            </a:r>
          </a:p>
          <a:p>
            <a:pPr algn="ctr"/>
            <a:r>
              <a:rPr lang="en-US" sz="3200" dirty="0" smtClean="0"/>
              <a:t>I surrender these into your hands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531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5624" y="1352631"/>
            <a:ext cx="64796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For it's only in your will that I am free</a:t>
            </a:r>
          </a:p>
          <a:p>
            <a:pPr algn="ctr"/>
            <a:r>
              <a:rPr lang="en-US" sz="3200" dirty="0" smtClean="0"/>
              <a:t>For it's only in your will that I am free</a:t>
            </a:r>
          </a:p>
          <a:p>
            <a:pPr algn="ctr"/>
            <a:r>
              <a:rPr lang="en-US" sz="3200" dirty="0" smtClean="0"/>
              <a:t>Jesus, all for Jesus</a:t>
            </a:r>
          </a:p>
          <a:p>
            <a:pPr algn="ctr"/>
            <a:r>
              <a:rPr lang="en-US" sz="3200" dirty="0" smtClean="0"/>
              <a:t>All I am and have and ever hope to be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16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5624" y="1352631"/>
            <a:ext cx="64796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Jesus, all for Jesus</a:t>
            </a:r>
          </a:p>
          <a:p>
            <a:pPr algn="ctr"/>
            <a:r>
              <a:rPr lang="en-US" sz="3200" dirty="0" smtClean="0"/>
              <a:t>All I am and have and ever hope to be</a:t>
            </a:r>
          </a:p>
          <a:p>
            <a:pPr algn="ctr"/>
            <a:r>
              <a:rPr lang="en-US" sz="3200" dirty="0" smtClean="0"/>
              <a:t>Jesus, all for Jesus</a:t>
            </a:r>
          </a:p>
          <a:p>
            <a:pPr algn="ctr"/>
            <a:r>
              <a:rPr lang="en-US" sz="3200" dirty="0" smtClean="0"/>
              <a:t>All I am and have and ever hope to be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982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5624" y="1352631"/>
            <a:ext cx="64796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All of my ambitions, hopes and plans</a:t>
            </a:r>
          </a:p>
          <a:p>
            <a:pPr algn="ctr"/>
            <a:r>
              <a:rPr lang="en-US" sz="3200" dirty="0" smtClean="0"/>
              <a:t>I surrender these into your hands</a:t>
            </a:r>
          </a:p>
          <a:p>
            <a:pPr algn="ctr"/>
            <a:r>
              <a:rPr lang="en-US" sz="3200" dirty="0" smtClean="0"/>
              <a:t>All of my ambitions, hopes and plans</a:t>
            </a:r>
          </a:p>
          <a:p>
            <a:pPr algn="ctr"/>
            <a:r>
              <a:rPr lang="en-US" sz="3200" dirty="0" smtClean="0"/>
              <a:t>I surrender these into your hands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4228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5624" y="1352631"/>
            <a:ext cx="64796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For it's only in your will that I am free</a:t>
            </a:r>
          </a:p>
          <a:p>
            <a:pPr algn="ctr"/>
            <a:r>
              <a:rPr lang="en-US" sz="3200" dirty="0" smtClean="0"/>
              <a:t>For it's only in your will that I am free</a:t>
            </a:r>
          </a:p>
          <a:p>
            <a:pPr algn="ctr"/>
            <a:r>
              <a:rPr lang="en-US" sz="3200" dirty="0" smtClean="0"/>
              <a:t>Jesus, all for Jesus</a:t>
            </a:r>
          </a:p>
          <a:p>
            <a:pPr algn="ctr"/>
            <a:r>
              <a:rPr lang="en-US" sz="3200" dirty="0" smtClean="0"/>
              <a:t>All I am and have and ever hope to be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3671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186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2017-04-29T08:17:57Z</dcterms:created>
  <dcterms:modified xsi:type="dcterms:W3CDTF">2017-04-29T08:19:57Z</dcterms:modified>
</cp:coreProperties>
</file>