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3C8D5-0770-EA4B-8D18-018A04487294}" type="datetimeFigureOut">
              <a:rPr lang="en-US" smtClean="0"/>
              <a:t>23/07/17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85181-CA64-8547-9088-08F4DE5CA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270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3C8D5-0770-EA4B-8D18-018A04487294}" type="datetimeFigureOut">
              <a:rPr lang="en-US" smtClean="0"/>
              <a:t>23/07/17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85181-CA64-8547-9088-08F4DE5CA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79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3C8D5-0770-EA4B-8D18-018A04487294}" type="datetimeFigureOut">
              <a:rPr lang="en-US" smtClean="0"/>
              <a:t>23/07/17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85181-CA64-8547-9088-08F4DE5CA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6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3C8D5-0770-EA4B-8D18-018A04487294}" type="datetimeFigureOut">
              <a:rPr lang="en-US" smtClean="0"/>
              <a:t>23/07/17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85181-CA64-8547-9088-08F4DE5CA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42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3C8D5-0770-EA4B-8D18-018A04487294}" type="datetimeFigureOut">
              <a:rPr lang="en-US" smtClean="0"/>
              <a:t>23/07/17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85181-CA64-8547-9088-08F4DE5CA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0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3C8D5-0770-EA4B-8D18-018A04487294}" type="datetimeFigureOut">
              <a:rPr lang="en-US" smtClean="0"/>
              <a:t>23/07/17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85181-CA64-8547-9088-08F4DE5CA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63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3C8D5-0770-EA4B-8D18-018A04487294}" type="datetimeFigureOut">
              <a:rPr lang="en-US" smtClean="0"/>
              <a:t>23/07/17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85181-CA64-8547-9088-08F4DE5CA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33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3C8D5-0770-EA4B-8D18-018A04487294}" type="datetimeFigureOut">
              <a:rPr lang="en-US" smtClean="0"/>
              <a:t>23/07/17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85181-CA64-8547-9088-08F4DE5CA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93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3C8D5-0770-EA4B-8D18-018A04487294}" type="datetimeFigureOut">
              <a:rPr lang="en-US" smtClean="0"/>
              <a:t>23/07/17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85181-CA64-8547-9088-08F4DE5CA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93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3C8D5-0770-EA4B-8D18-018A04487294}" type="datetimeFigureOut">
              <a:rPr lang="en-US" smtClean="0"/>
              <a:t>23/07/17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85181-CA64-8547-9088-08F4DE5CA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714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3C8D5-0770-EA4B-8D18-018A04487294}" type="datetimeFigureOut">
              <a:rPr lang="en-US" smtClean="0"/>
              <a:t>23/07/17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85181-CA64-8547-9088-08F4DE5CA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24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3C8D5-0770-EA4B-8D18-018A04487294}" type="datetimeFigureOut">
              <a:rPr lang="en-US" smtClean="0"/>
              <a:t>23/07/17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85181-CA64-8547-9088-08F4DE5CA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16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185333"/>
          </a:xfrm>
        </p:spPr>
        <p:txBody>
          <a:bodyPr/>
          <a:lstStyle/>
          <a:p>
            <a:r>
              <a:rPr lang="en-US" u="sng" dirty="0" smtClean="0"/>
              <a:t>I’ve Found a Love</a:t>
            </a:r>
            <a:endParaRPr lang="en-US" u="sng" dirty="0"/>
          </a:p>
        </p:txBody>
      </p:sp>
      <p:sp>
        <p:nvSpPr>
          <p:cNvPr id="4" name="Rectangle 3"/>
          <p:cNvSpPr/>
          <p:nvPr/>
        </p:nvSpPr>
        <p:spPr>
          <a:xfrm>
            <a:off x="963990" y="1833908"/>
            <a:ext cx="749421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When I call on your name you answer</a:t>
            </a:r>
          </a:p>
          <a:p>
            <a:pPr algn="ctr"/>
            <a:r>
              <a:rPr lang="en-US" sz="3200" dirty="0" smtClean="0"/>
              <a:t>When I fall You are there by my side</a:t>
            </a:r>
          </a:p>
          <a:p>
            <a:pPr algn="ctr"/>
            <a:r>
              <a:rPr lang="en-US" sz="3200" dirty="0" smtClean="0"/>
              <a:t>You delivered me out of darkness</a:t>
            </a:r>
          </a:p>
          <a:p>
            <a:pPr algn="ctr"/>
            <a:r>
              <a:rPr lang="en-US" sz="3200" dirty="0" smtClean="0"/>
              <a:t>Now I stand in the hope of new life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37477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600" y="687145"/>
            <a:ext cx="755468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When I call on your name you answer</a:t>
            </a:r>
          </a:p>
          <a:p>
            <a:pPr algn="ctr"/>
            <a:r>
              <a:rPr lang="en-US" sz="3200" dirty="0" smtClean="0"/>
              <a:t>When I fall You are there by my side</a:t>
            </a:r>
          </a:p>
          <a:p>
            <a:pPr algn="ctr"/>
            <a:r>
              <a:rPr lang="en-US" sz="3200" dirty="0" smtClean="0"/>
              <a:t>You delivered me out of darkness</a:t>
            </a:r>
          </a:p>
          <a:p>
            <a:pPr algn="ctr"/>
            <a:r>
              <a:rPr lang="en-US" sz="3200" dirty="0" smtClean="0"/>
              <a:t>Now I stand in the hope of new life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 smtClean="0"/>
              <a:t>By grace I'm free</a:t>
            </a:r>
          </a:p>
          <a:p>
            <a:pPr algn="ctr"/>
            <a:r>
              <a:rPr lang="en-US" sz="3200" dirty="0" smtClean="0"/>
              <a:t>You've rescued me</a:t>
            </a:r>
          </a:p>
          <a:p>
            <a:pPr algn="ctr"/>
            <a:r>
              <a:rPr lang="en-US" sz="3200" dirty="0" smtClean="0"/>
              <a:t>All I am is Yours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4758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73355" y="1836192"/>
            <a:ext cx="965925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I've found a love greater than life itself</a:t>
            </a:r>
          </a:p>
          <a:p>
            <a:pPr algn="ctr"/>
            <a:r>
              <a:rPr lang="en-US" sz="3200" dirty="0" smtClean="0"/>
              <a:t>I've found a hope stronger and nothing compares</a:t>
            </a:r>
          </a:p>
          <a:p>
            <a:pPr algn="ctr"/>
            <a:r>
              <a:rPr lang="en-US" sz="3200" dirty="0" smtClean="0"/>
              <a:t>I once was lost; </a:t>
            </a:r>
          </a:p>
          <a:p>
            <a:pPr algn="ctr"/>
            <a:r>
              <a:rPr lang="en-US" sz="3200" dirty="0" smtClean="0"/>
              <a:t>now I'm alive in You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13283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73355" y="796002"/>
            <a:ext cx="965925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You're my God and my firm foundation</a:t>
            </a:r>
          </a:p>
          <a:p>
            <a:pPr algn="ctr"/>
            <a:r>
              <a:rPr lang="en-US" sz="3200" dirty="0" smtClean="0"/>
              <a:t>It is You whom I'll trust at all times</a:t>
            </a:r>
          </a:p>
          <a:p>
            <a:pPr algn="ctr"/>
            <a:r>
              <a:rPr lang="en-US" sz="3200" dirty="0" smtClean="0"/>
              <a:t>I give glory and praise, adoration</a:t>
            </a:r>
          </a:p>
          <a:p>
            <a:pPr algn="ctr"/>
            <a:r>
              <a:rPr lang="en-US" sz="3200" dirty="0" smtClean="0"/>
              <a:t>To my </a:t>
            </a:r>
            <a:r>
              <a:rPr lang="en-US" sz="3200" dirty="0" err="1" smtClean="0"/>
              <a:t>Saviour</a:t>
            </a:r>
            <a:r>
              <a:rPr lang="en-US" sz="3200" dirty="0" smtClean="0"/>
              <a:t> who's seated on high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 smtClean="0"/>
              <a:t>By grace I'm free</a:t>
            </a:r>
          </a:p>
          <a:p>
            <a:pPr algn="ctr"/>
            <a:r>
              <a:rPr lang="en-US" sz="3200" dirty="0" smtClean="0"/>
              <a:t>You've rescued me</a:t>
            </a:r>
          </a:p>
          <a:p>
            <a:pPr algn="ctr"/>
            <a:r>
              <a:rPr lang="en-US" sz="3200" dirty="0" smtClean="0"/>
              <a:t>All I am is Yours</a:t>
            </a:r>
          </a:p>
        </p:txBody>
      </p:sp>
    </p:spTree>
    <p:extLst>
      <p:ext uri="{BB962C8B-B14F-4D97-AF65-F5344CB8AC3E}">
        <p14:creationId xmlns:p14="http://schemas.microsoft.com/office/powerpoint/2010/main" val="3672484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73355" y="1836192"/>
            <a:ext cx="965925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I've found a love greater than life itself</a:t>
            </a:r>
          </a:p>
          <a:p>
            <a:pPr algn="ctr"/>
            <a:r>
              <a:rPr lang="en-US" sz="3200" dirty="0" smtClean="0"/>
              <a:t>I've found a hope stronger and nothing compares</a:t>
            </a:r>
          </a:p>
          <a:p>
            <a:pPr algn="ctr"/>
            <a:r>
              <a:rPr lang="en-US" sz="3200" dirty="0" smtClean="0"/>
              <a:t>I once was lost; </a:t>
            </a:r>
          </a:p>
          <a:p>
            <a:pPr algn="ctr"/>
            <a:r>
              <a:rPr lang="en-US" sz="3200" dirty="0" smtClean="0"/>
              <a:t>now I'm alive in You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54502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73355" y="796002"/>
            <a:ext cx="965925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Love came down and rescued me</a:t>
            </a:r>
          </a:p>
          <a:p>
            <a:pPr algn="ctr"/>
            <a:r>
              <a:rPr lang="en-US" sz="3200" dirty="0" smtClean="0"/>
              <a:t>I thank You, I thank You</a:t>
            </a:r>
          </a:p>
          <a:p>
            <a:pPr algn="ctr"/>
            <a:r>
              <a:rPr lang="en-US" sz="3200" dirty="0" smtClean="0"/>
              <a:t>I once was blind but now I see</a:t>
            </a:r>
          </a:p>
          <a:p>
            <a:pPr algn="ctr"/>
            <a:r>
              <a:rPr lang="en-US" sz="3200" dirty="0" smtClean="0"/>
              <a:t>I see You, I see You﻿</a:t>
            </a:r>
          </a:p>
        </p:txBody>
      </p:sp>
    </p:spTree>
    <p:extLst>
      <p:ext uri="{BB962C8B-B14F-4D97-AF65-F5344CB8AC3E}">
        <p14:creationId xmlns:p14="http://schemas.microsoft.com/office/powerpoint/2010/main" val="141596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73355" y="1836192"/>
            <a:ext cx="965925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I've found a love greater than life itself</a:t>
            </a:r>
          </a:p>
          <a:p>
            <a:pPr algn="ctr"/>
            <a:r>
              <a:rPr lang="en-US" sz="3200" dirty="0" smtClean="0"/>
              <a:t>I've found a hope stronger and nothing compares</a:t>
            </a:r>
          </a:p>
          <a:p>
            <a:pPr algn="ctr"/>
            <a:r>
              <a:rPr lang="en-US" sz="3200" dirty="0" smtClean="0"/>
              <a:t>I once was lost; </a:t>
            </a:r>
          </a:p>
          <a:p>
            <a:pPr algn="ctr"/>
            <a:r>
              <a:rPr lang="en-US" sz="3200" dirty="0" smtClean="0"/>
              <a:t>now I'm alive in You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1149045" y="6125163"/>
            <a:ext cx="9659259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/>
              <a:t>Ben </a:t>
            </a:r>
            <a:r>
              <a:rPr lang="en-US" sz="1400" dirty="0" err="1" smtClean="0"/>
              <a:t>Cantelon</a:t>
            </a:r>
            <a:r>
              <a:rPr lang="en-US" sz="1400" dirty="0" smtClean="0"/>
              <a:t> by Bethel Music</a:t>
            </a:r>
            <a:r>
              <a:rPr lang="en-US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97510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233</Words>
  <Application>Microsoft Macintosh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I’ve Found a Love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I’ve Found a Love</dc:title>
  <dc:creator>Si</dc:creator>
  <cp:lastModifiedBy>Si</cp:lastModifiedBy>
  <cp:revision>1</cp:revision>
  <dcterms:created xsi:type="dcterms:W3CDTF">2017-03-11T23:53:59Z</dcterms:created>
  <dcterms:modified xsi:type="dcterms:W3CDTF">2017-07-22T23:30:37Z</dcterms:modified>
</cp:coreProperties>
</file>