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6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774B-2960-FC41-9605-06B08E3A4028}" type="datetimeFigureOut">
              <a:rPr lang="en-US" smtClean="0"/>
              <a:t>04/02/17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C6CC-7866-7E46-994A-EA526CEB5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19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774B-2960-FC41-9605-06B08E3A4028}" type="datetimeFigureOut">
              <a:rPr lang="en-US" smtClean="0"/>
              <a:t>05/02/17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C6CC-7866-7E46-994A-EA526CEB5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382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774B-2960-FC41-9605-06B08E3A4028}" type="datetimeFigureOut">
              <a:rPr lang="en-US" smtClean="0"/>
              <a:t>05/02/17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C6CC-7866-7E46-994A-EA526CEB5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28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774B-2960-FC41-9605-06B08E3A4028}" type="datetimeFigureOut">
              <a:rPr lang="en-US" smtClean="0"/>
              <a:t>05/02/17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C6CC-7866-7E46-994A-EA526CEB5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55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774B-2960-FC41-9605-06B08E3A4028}" type="datetimeFigureOut">
              <a:rPr lang="en-US" smtClean="0"/>
              <a:t>05/02/17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C6CC-7866-7E46-994A-EA526CEB5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7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774B-2960-FC41-9605-06B08E3A4028}" type="datetimeFigureOut">
              <a:rPr lang="en-US" smtClean="0"/>
              <a:t>05/02/17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C6CC-7866-7E46-994A-EA526CEB5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3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774B-2960-FC41-9605-06B08E3A4028}" type="datetimeFigureOut">
              <a:rPr lang="en-US" smtClean="0"/>
              <a:t>05/02/17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C6CC-7866-7E46-994A-EA526CEB5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9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774B-2960-FC41-9605-06B08E3A4028}" type="datetimeFigureOut">
              <a:rPr lang="en-US" smtClean="0"/>
              <a:t>05/02/17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C6CC-7866-7E46-994A-EA526CEB5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9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774B-2960-FC41-9605-06B08E3A4028}" type="datetimeFigureOut">
              <a:rPr lang="en-US" smtClean="0"/>
              <a:t>05/02/17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C6CC-7866-7E46-994A-EA526CEB5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49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774B-2960-FC41-9605-06B08E3A4028}" type="datetimeFigureOut">
              <a:rPr lang="en-US" smtClean="0"/>
              <a:t>05/02/17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C6CC-7866-7E46-994A-EA526CEB5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0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774B-2960-FC41-9605-06B08E3A4028}" type="datetimeFigureOut">
              <a:rPr lang="en-US" smtClean="0"/>
              <a:t>05/02/17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C6CC-7866-7E46-994A-EA526CEB5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4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3774B-2960-FC41-9605-06B08E3A4028}" type="datetimeFigureOut">
              <a:rPr lang="en-US" smtClean="0"/>
              <a:t>04/02/17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2C6CC-7866-7E46-994A-EA526CEB5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0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193" y="82836"/>
            <a:ext cx="7772400" cy="927258"/>
          </a:xfrm>
        </p:spPr>
        <p:txBody>
          <a:bodyPr>
            <a:normAutofit/>
          </a:bodyPr>
          <a:lstStyle/>
          <a:p>
            <a:r>
              <a:rPr lang="en-US" sz="3600" u="sng" dirty="0" smtClean="0"/>
              <a:t>I Need Thee</a:t>
            </a:r>
            <a:endParaRPr lang="en-US" sz="3600" u="sng" dirty="0"/>
          </a:p>
        </p:txBody>
      </p:sp>
      <p:sp>
        <p:nvSpPr>
          <p:cNvPr id="4" name="Rectangle 3"/>
          <p:cNvSpPr/>
          <p:nvPr/>
        </p:nvSpPr>
        <p:spPr>
          <a:xfrm>
            <a:off x="704049" y="1021626"/>
            <a:ext cx="630580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I need Thee every hour, </a:t>
            </a:r>
          </a:p>
          <a:p>
            <a:pPr algn="ctr"/>
            <a:r>
              <a:rPr lang="en-US" sz="3600" dirty="0" smtClean="0"/>
              <a:t>most gracious Lord</a:t>
            </a:r>
          </a:p>
          <a:p>
            <a:pPr algn="ctr"/>
            <a:r>
              <a:rPr lang="en-US" sz="3600" dirty="0" smtClean="0"/>
              <a:t>No tender voice like </a:t>
            </a:r>
            <a:r>
              <a:rPr lang="en-US" sz="3600" dirty="0" err="1" smtClean="0"/>
              <a:t>Thine</a:t>
            </a:r>
            <a:r>
              <a:rPr lang="en-US" sz="3600" dirty="0" smtClean="0"/>
              <a:t> </a:t>
            </a:r>
          </a:p>
          <a:p>
            <a:pPr algn="ctr"/>
            <a:r>
              <a:rPr lang="en-US" sz="3600" dirty="0" smtClean="0"/>
              <a:t>can peace afford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I need Thee, oh, I need Thee</a:t>
            </a:r>
          </a:p>
          <a:p>
            <a:pPr algn="ctr"/>
            <a:r>
              <a:rPr lang="en-US" sz="3600" dirty="0" smtClean="0"/>
              <a:t>Every hour I need Thee</a:t>
            </a:r>
          </a:p>
          <a:p>
            <a:pPr algn="ctr"/>
            <a:r>
              <a:rPr lang="en-US" sz="3600" dirty="0" smtClean="0"/>
              <a:t>Oh, bless me now, my Savior</a:t>
            </a:r>
          </a:p>
          <a:p>
            <a:pPr algn="ctr"/>
            <a:r>
              <a:rPr lang="en-US" sz="3600" dirty="0" smtClean="0"/>
              <a:t>I come to Thee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97190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4049" y="814540"/>
            <a:ext cx="630580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I need Thee every hour, stay Thou nearby </a:t>
            </a:r>
          </a:p>
          <a:p>
            <a:pPr algn="ctr"/>
            <a:r>
              <a:rPr lang="en-US" sz="3600" dirty="0" smtClean="0"/>
              <a:t>Temptations lose their power when Thou art nigh 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I need Thee, oh, I need Thee</a:t>
            </a:r>
          </a:p>
          <a:p>
            <a:pPr algn="ctr"/>
            <a:r>
              <a:rPr lang="en-US" sz="3600" dirty="0" smtClean="0"/>
              <a:t>Every hour I need Thee</a:t>
            </a:r>
          </a:p>
          <a:p>
            <a:pPr algn="ctr"/>
            <a:r>
              <a:rPr lang="en-US" sz="3600" dirty="0" smtClean="0"/>
              <a:t>Oh, bless me now, my Savior</a:t>
            </a:r>
          </a:p>
          <a:p>
            <a:pPr algn="ctr"/>
            <a:r>
              <a:rPr lang="en-US" sz="3600" dirty="0" smtClean="0"/>
              <a:t>I come to Thee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5038777" y="216750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604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4049" y="690288"/>
            <a:ext cx="7123312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I need Thee every hour </a:t>
            </a:r>
          </a:p>
          <a:p>
            <a:pPr algn="ctr"/>
            <a:r>
              <a:rPr lang="en-US" sz="3600" dirty="0" smtClean="0"/>
              <a:t>in joy or pain</a:t>
            </a:r>
          </a:p>
          <a:p>
            <a:pPr algn="ctr"/>
            <a:r>
              <a:rPr lang="en-US" sz="3600" dirty="0" smtClean="0"/>
              <a:t>Come quickly and abide</a:t>
            </a:r>
          </a:p>
          <a:p>
            <a:pPr algn="ctr"/>
            <a:r>
              <a:rPr lang="en-US" sz="3600" dirty="0" smtClean="0"/>
              <a:t>or life is vain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I need Thee, oh, I need Thee</a:t>
            </a:r>
          </a:p>
          <a:p>
            <a:pPr algn="ctr"/>
            <a:r>
              <a:rPr lang="en-US" sz="3600" dirty="0" smtClean="0"/>
              <a:t>Every hour I need Thee</a:t>
            </a:r>
          </a:p>
          <a:p>
            <a:pPr algn="ctr"/>
            <a:r>
              <a:rPr lang="en-US" sz="3600" dirty="0" smtClean="0"/>
              <a:t>Oh, bless me now, my Savior</a:t>
            </a:r>
          </a:p>
          <a:p>
            <a:pPr algn="ctr"/>
            <a:r>
              <a:rPr lang="en-US" sz="3600" dirty="0" smtClean="0"/>
              <a:t>I come to Thee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5038777" y="216750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871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4049" y="690288"/>
            <a:ext cx="7123312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I need Thee every hour</a:t>
            </a:r>
          </a:p>
          <a:p>
            <a:pPr algn="ctr"/>
            <a:r>
              <a:rPr lang="en-US" sz="3600" dirty="0" smtClean="0"/>
              <a:t>teach me Thy will</a:t>
            </a:r>
          </a:p>
          <a:p>
            <a:pPr algn="ctr"/>
            <a:r>
              <a:rPr lang="en-US" sz="3600" dirty="0" smtClean="0"/>
              <a:t>And Thy rich promises </a:t>
            </a:r>
          </a:p>
          <a:p>
            <a:pPr algn="ctr"/>
            <a:r>
              <a:rPr lang="en-US" sz="3600" dirty="0" smtClean="0"/>
              <a:t>in me fulfill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I need Thee, oh, I need Thee</a:t>
            </a:r>
          </a:p>
          <a:p>
            <a:pPr algn="ctr"/>
            <a:r>
              <a:rPr lang="en-US" sz="3600" dirty="0" smtClean="0"/>
              <a:t>Every hour I need Thee</a:t>
            </a:r>
          </a:p>
          <a:p>
            <a:pPr algn="ctr"/>
            <a:r>
              <a:rPr lang="en-US" sz="3600" dirty="0" smtClean="0"/>
              <a:t>Oh, bless me now, my Savior</a:t>
            </a:r>
          </a:p>
          <a:p>
            <a:pPr algn="ctr"/>
            <a:r>
              <a:rPr lang="en-US" sz="3600" dirty="0" smtClean="0"/>
              <a:t>I come to Thee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5038777" y="216750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782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4049" y="690288"/>
            <a:ext cx="7123312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I need Thee every hour</a:t>
            </a:r>
          </a:p>
          <a:p>
            <a:pPr algn="ctr"/>
            <a:r>
              <a:rPr lang="en-US" sz="3600" dirty="0" smtClean="0"/>
              <a:t>most Holy One</a:t>
            </a:r>
          </a:p>
          <a:p>
            <a:pPr algn="ctr"/>
            <a:r>
              <a:rPr lang="en-US" sz="3600" dirty="0" smtClean="0"/>
              <a:t>Oh, make me </a:t>
            </a:r>
            <a:r>
              <a:rPr lang="en-US" sz="3600" dirty="0" err="1" smtClean="0"/>
              <a:t>Thine</a:t>
            </a:r>
            <a:r>
              <a:rPr lang="en-US" sz="3600" dirty="0" smtClean="0"/>
              <a:t> indeed</a:t>
            </a:r>
          </a:p>
          <a:p>
            <a:pPr algn="ctr"/>
            <a:r>
              <a:rPr lang="en-US" sz="3600" dirty="0" smtClean="0"/>
              <a:t>Thou blessed Son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I need Thee, oh, I need Thee</a:t>
            </a:r>
          </a:p>
          <a:p>
            <a:pPr algn="ctr"/>
            <a:r>
              <a:rPr lang="en-US" sz="3600" dirty="0" smtClean="0"/>
              <a:t>Every hour I need Thee</a:t>
            </a:r>
          </a:p>
          <a:p>
            <a:pPr algn="ctr"/>
            <a:r>
              <a:rPr lang="en-US" sz="3600" dirty="0" smtClean="0"/>
              <a:t>Oh, bless me now, my Savior</a:t>
            </a:r>
          </a:p>
          <a:p>
            <a:pPr algn="ctr"/>
            <a:r>
              <a:rPr lang="en-US" sz="3600" dirty="0" smtClean="0"/>
              <a:t>I come to Thee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5038777" y="216750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658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217</Words>
  <Application>Microsoft Macintosh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 Need Thee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Need Thee</dc:title>
  <dc:creator>Si</dc:creator>
  <cp:lastModifiedBy>Si</cp:lastModifiedBy>
  <cp:revision>1</cp:revision>
  <dcterms:created xsi:type="dcterms:W3CDTF">2017-02-04T23:55:46Z</dcterms:created>
  <dcterms:modified xsi:type="dcterms:W3CDTF">2017-02-05T00:03:30Z</dcterms:modified>
</cp:coreProperties>
</file>