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64C78-AF8F-483B-B24B-DFC43A3D7497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9897-915E-416A-8EB6-B43576FC74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ED249D-24EF-4DF3-A299-7422570C713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CA945-0B69-4B07-942B-1B0C09B5294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1FA684-2280-4288-8FC2-E16D329C48F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AB4354-ED1A-48E9-BDC4-61A89823769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E8E612-82F7-4642-A094-F30D2EF8F58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4C9F16-20D6-4C82-9A58-D76FEB5C8FD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EC1A4-40FF-4DD0-A9A4-710D324110A8}" type="datetimeFigureOut">
              <a:rPr lang="en-US" smtClean="0"/>
              <a:t>5/28/2010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C9ACE-8EB3-4730-BF37-E47801BEAB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GB" b="1" dirty="0" smtClean="0">
                <a:solidFill>
                  <a:schemeClr val="tx1"/>
                </a:solidFill>
              </a:rPr>
              <a:t>Hear the Call of the Kingdom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Hear the call of the kingdom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Lift your eyes to the King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Let His song rise within you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As a fragrant offering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Of how God rich in mercy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Came in Christ to redeem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All who trust in His unfailing grace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Hear the call of the Kingdom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be children of light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the mercy of heaven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 humility of Christ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Walking justly before Him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Loving all that is right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That the life of Christ may shine through 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(Chorus)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King of Heaven we will answer the call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We will follow bringing hope to the world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Filled with passion, filled with power to proclaim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Salvation in Jesus'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Hear the call of the Kingdom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reach out to the lost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the Father's compassion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the wonder of the cross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Bringing peace and forgiveness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And a hope yet to come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Let the nations put their trust in Him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(Chorus)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King of Heaven we will answer the call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We will follow bringing hope to the world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Filled with passion, filled with power to proclaim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Salvation in Jesus' name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 algn="l" eaLnBrk="1" hangingPunct="1"/>
            <a:endParaRPr lang="en-US" dirty="0" smtClean="0"/>
          </a:p>
          <a:p>
            <a:pPr algn="l" eaLnBrk="1" hangingPunct="1"/>
            <a:r>
              <a:rPr lang="en-US" dirty="0" smtClean="0">
                <a:solidFill>
                  <a:schemeClr val="tx1"/>
                </a:solidFill>
              </a:rPr>
              <a:t>(Chorus)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King of Heaven we will answer the call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We will follow bringing hope to the world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Filled with passion, filled with power to proclaim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Salvation in Jesus' name</a:t>
            </a:r>
          </a:p>
          <a:p>
            <a:pPr algn="l" eaLnBrk="1" hangingPunct="1"/>
            <a:endParaRPr lang="en-GB" dirty="0" smtClean="0">
              <a:solidFill>
                <a:schemeClr val="tx1"/>
              </a:solidFill>
            </a:endParaRPr>
          </a:p>
          <a:p>
            <a:pPr algn="l" eaLnBrk="1" hangingPunct="1"/>
            <a:endParaRPr lang="en-GB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sz="1200" dirty="0" smtClean="0">
                <a:solidFill>
                  <a:schemeClr val="tx1"/>
                </a:solidFill>
              </a:rPr>
              <a:t>CCL836761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On-screen Show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2010-05-28T12:09:41Z</dcterms:created>
  <dcterms:modified xsi:type="dcterms:W3CDTF">2010-05-28T12:13:51Z</dcterms:modified>
</cp:coreProperties>
</file>