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2" d="100"/>
          <a:sy n="42" d="100"/>
        </p:scale>
        <p:origin x="-21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38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247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888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877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523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676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231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6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5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0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445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85FFBC-DC07-534C-83E5-9D1394A6C453}" type="datetimeFigureOut">
              <a:rPr lang="en-US" smtClean="0"/>
              <a:t>05/03/16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52CEB-A5A4-6247-8C24-E4EFFAE73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79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The greatest day in history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Death is beaten, You have rescued me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Sing it out, Jesus is alive</a:t>
            </a:r>
          </a:p>
          <a:p>
            <a:pPr>
              <a:defRPr/>
            </a:pPr>
            <a:endParaRPr lang="en-US" dirty="0" smtClean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The empty cross, the empty grave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Life eternal, You have won the day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Shout it out, Jesus is alive</a:t>
            </a:r>
          </a:p>
          <a:p>
            <a:pPr>
              <a:defRPr/>
            </a:pPr>
            <a:r>
              <a:rPr lang="en-US" dirty="0" smtClean="0">
                <a:solidFill>
                  <a:schemeClr val="tx1"/>
                </a:solidFill>
              </a:rPr>
              <a:t>He's alive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3203575" y="260350"/>
            <a:ext cx="2840038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  <a:defRPr/>
            </a:pPr>
            <a:r>
              <a:rPr lang="en-GB" sz="4000" b="1" u="sng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Happy Day</a:t>
            </a:r>
            <a:endParaRPr lang="en-US" sz="4000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559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Calibri" charset="0"/>
              </a:rPr>
              <a:t>Oh, happy day, happy day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You washed my sin away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Oh, happy day, happy day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I'll never be the same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Forever I am changed</a:t>
            </a: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11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>
            <a:normAutofit fontScale="92500" lnSpcReduction="10000"/>
          </a:bodyPr>
          <a:lstStyle/>
          <a:p>
            <a:r>
              <a:rPr lang="en-US">
                <a:solidFill>
                  <a:srgbClr val="000000"/>
                </a:solidFill>
                <a:latin typeface="Calibri" charset="0"/>
              </a:rPr>
              <a:t>When I stand in that place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Free at last, meeting face to face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I am yours, Jesus, You are mine</a:t>
            </a: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Endless joy, perfect peace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Earthly pain finally will cease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Celebrate, Jesus is alive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He's alive</a:t>
            </a:r>
          </a:p>
        </p:txBody>
      </p:sp>
    </p:spTree>
    <p:extLst>
      <p:ext uri="{BB962C8B-B14F-4D97-AF65-F5344CB8AC3E}">
        <p14:creationId xmlns:p14="http://schemas.microsoft.com/office/powerpoint/2010/main" val="1630550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052513"/>
            <a:ext cx="8497887" cy="4248150"/>
          </a:xfrm>
        </p:spPr>
        <p:txBody>
          <a:bodyPr/>
          <a:lstStyle/>
          <a:p>
            <a:r>
              <a:rPr lang="en-US">
                <a:solidFill>
                  <a:srgbClr val="000000"/>
                </a:solidFill>
                <a:latin typeface="Calibri" charset="0"/>
              </a:rPr>
              <a:t>Oh, happy day, happy day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You washed my sin away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Oh, happy day, happy day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I'll never be the same</a:t>
            </a:r>
          </a:p>
          <a:p>
            <a:r>
              <a:rPr lang="en-US">
                <a:solidFill>
                  <a:srgbClr val="000000"/>
                </a:solidFill>
                <a:latin typeface="Calibri" charset="0"/>
              </a:rPr>
              <a:t>Forever I am changed</a:t>
            </a: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  <a:p>
            <a:endParaRPr lang="en-US">
              <a:solidFill>
                <a:srgbClr val="000000"/>
              </a:solidFill>
              <a:latin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1649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142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</dc:creator>
  <cp:lastModifiedBy>Si</cp:lastModifiedBy>
  <cp:revision>1</cp:revision>
  <dcterms:created xsi:type="dcterms:W3CDTF">2016-03-05T17:09:42Z</dcterms:created>
  <dcterms:modified xsi:type="dcterms:W3CDTF">2016-03-05T17:09:59Z</dcterms:modified>
</cp:coreProperties>
</file>