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21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FFBC-DC07-534C-83E5-9D1394A6C453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2CEB-A5A4-6247-8C24-E4EFFAE7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FFBC-DC07-534C-83E5-9D1394A6C453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2CEB-A5A4-6247-8C24-E4EFFAE7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4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FFBC-DC07-534C-83E5-9D1394A6C453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2CEB-A5A4-6247-8C24-E4EFFAE7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8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FFBC-DC07-534C-83E5-9D1394A6C453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2CEB-A5A4-6247-8C24-E4EFFAE7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7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FFBC-DC07-534C-83E5-9D1394A6C453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2CEB-A5A4-6247-8C24-E4EFFAE7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2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FFBC-DC07-534C-83E5-9D1394A6C453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2CEB-A5A4-6247-8C24-E4EFFAE7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7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FFBC-DC07-534C-83E5-9D1394A6C453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2CEB-A5A4-6247-8C24-E4EFFAE7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3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FFBC-DC07-534C-83E5-9D1394A6C453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2CEB-A5A4-6247-8C24-E4EFFAE7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FFBC-DC07-534C-83E5-9D1394A6C453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2CEB-A5A4-6247-8C24-E4EFFAE7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5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FFBC-DC07-534C-83E5-9D1394A6C453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2CEB-A5A4-6247-8C24-E4EFFAE7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FFBC-DC07-534C-83E5-9D1394A6C453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2CEB-A5A4-6247-8C24-E4EFFAE7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4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FFBC-DC07-534C-83E5-9D1394A6C453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52CEB-A5A4-6247-8C24-E4EFFAE7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7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052513"/>
            <a:ext cx="8497887" cy="42481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The greatest day in history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Death is beaten, You have rescued me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Sing it out, Jesus is alive</a:t>
            </a: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The empty cross, the empty grave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Life eternal, You have won the day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Shout it out, Jesus is alive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He's alive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203575" y="260350"/>
            <a:ext cx="2840038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4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Happy Day</a:t>
            </a: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9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052513"/>
            <a:ext cx="8497887" cy="424815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Calibri" charset="0"/>
              </a:rPr>
              <a:t>Oh, happy day, happy day</a:t>
            </a:r>
          </a:p>
          <a:p>
            <a:r>
              <a:rPr lang="en-US">
                <a:solidFill>
                  <a:srgbClr val="000000"/>
                </a:solidFill>
                <a:latin typeface="Calibri" charset="0"/>
              </a:rPr>
              <a:t>You washed my sin away</a:t>
            </a:r>
          </a:p>
          <a:p>
            <a:r>
              <a:rPr lang="en-US">
                <a:solidFill>
                  <a:srgbClr val="000000"/>
                </a:solidFill>
                <a:latin typeface="Calibri" charset="0"/>
              </a:rPr>
              <a:t>Oh, happy day, happy day</a:t>
            </a:r>
          </a:p>
          <a:p>
            <a:r>
              <a:rPr lang="en-US">
                <a:solidFill>
                  <a:srgbClr val="000000"/>
                </a:solidFill>
                <a:latin typeface="Calibri" charset="0"/>
              </a:rPr>
              <a:t>I'll never be the same</a:t>
            </a:r>
          </a:p>
          <a:p>
            <a:r>
              <a:rPr lang="en-US">
                <a:solidFill>
                  <a:srgbClr val="000000"/>
                </a:solidFill>
                <a:latin typeface="Calibri" charset="0"/>
              </a:rPr>
              <a:t>Forever I am changed</a:t>
            </a:r>
          </a:p>
          <a:p>
            <a:endParaRPr lang="en-US">
              <a:solidFill>
                <a:srgbClr val="000000"/>
              </a:solidFill>
              <a:latin typeface="Calibri" charset="0"/>
            </a:endParaRPr>
          </a:p>
          <a:p>
            <a:endParaRPr lang="en-US">
              <a:solidFill>
                <a:srgbClr val="000000"/>
              </a:solidFill>
              <a:latin typeface="Calibri" charset="0"/>
            </a:endParaRPr>
          </a:p>
          <a:p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1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052513"/>
            <a:ext cx="8497887" cy="4248150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solidFill>
                  <a:srgbClr val="000000"/>
                </a:solidFill>
                <a:latin typeface="Calibri" charset="0"/>
              </a:rPr>
              <a:t>When I stand in that place</a:t>
            </a:r>
          </a:p>
          <a:p>
            <a:r>
              <a:rPr lang="en-US">
                <a:solidFill>
                  <a:srgbClr val="000000"/>
                </a:solidFill>
                <a:latin typeface="Calibri" charset="0"/>
              </a:rPr>
              <a:t>Free at last, meeting face to face</a:t>
            </a:r>
          </a:p>
          <a:p>
            <a:r>
              <a:rPr lang="en-US">
                <a:solidFill>
                  <a:srgbClr val="000000"/>
                </a:solidFill>
                <a:latin typeface="Calibri" charset="0"/>
              </a:rPr>
              <a:t>I am yours, Jesus, You are mine</a:t>
            </a:r>
          </a:p>
          <a:p>
            <a:endParaRPr lang="en-US">
              <a:solidFill>
                <a:srgbClr val="000000"/>
              </a:solidFill>
              <a:latin typeface="Calibri" charset="0"/>
            </a:endParaRPr>
          </a:p>
          <a:p>
            <a:r>
              <a:rPr lang="en-US">
                <a:solidFill>
                  <a:srgbClr val="000000"/>
                </a:solidFill>
                <a:latin typeface="Calibri" charset="0"/>
              </a:rPr>
              <a:t>Endless joy, perfect peace</a:t>
            </a:r>
          </a:p>
          <a:p>
            <a:r>
              <a:rPr lang="en-US">
                <a:solidFill>
                  <a:srgbClr val="000000"/>
                </a:solidFill>
                <a:latin typeface="Calibri" charset="0"/>
              </a:rPr>
              <a:t>Earthly pain finally will cease</a:t>
            </a:r>
          </a:p>
          <a:p>
            <a:r>
              <a:rPr lang="en-US">
                <a:solidFill>
                  <a:srgbClr val="000000"/>
                </a:solidFill>
                <a:latin typeface="Calibri" charset="0"/>
              </a:rPr>
              <a:t>Celebrate, Jesus is alive</a:t>
            </a:r>
          </a:p>
          <a:p>
            <a:r>
              <a:rPr lang="en-US">
                <a:solidFill>
                  <a:srgbClr val="000000"/>
                </a:solidFill>
                <a:latin typeface="Calibri" charset="0"/>
              </a:rPr>
              <a:t>He's alive</a:t>
            </a:r>
          </a:p>
        </p:txBody>
      </p:sp>
    </p:spTree>
    <p:extLst>
      <p:ext uri="{BB962C8B-B14F-4D97-AF65-F5344CB8AC3E}">
        <p14:creationId xmlns:p14="http://schemas.microsoft.com/office/powerpoint/2010/main" val="163055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052513"/>
            <a:ext cx="8497887" cy="424815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Calibri" charset="0"/>
              </a:rPr>
              <a:t>Oh, happy day, happy day</a:t>
            </a:r>
          </a:p>
          <a:p>
            <a:r>
              <a:rPr lang="en-US">
                <a:solidFill>
                  <a:srgbClr val="000000"/>
                </a:solidFill>
                <a:latin typeface="Calibri" charset="0"/>
              </a:rPr>
              <a:t>You washed my sin away</a:t>
            </a:r>
          </a:p>
          <a:p>
            <a:r>
              <a:rPr lang="en-US">
                <a:solidFill>
                  <a:srgbClr val="000000"/>
                </a:solidFill>
                <a:latin typeface="Calibri" charset="0"/>
              </a:rPr>
              <a:t>Oh, happy day, happy day</a:t>
            </a:r>
          </a:p>
          <a:p>
            <a:r>
              <a:rPr lang="en-US">
                <a:solidFill>
                  <a:srgbClr val="000000"/>
                </a:solidFill>
                <a:latin typeface="Calibri" charset="0"/>
              </a:rPr>
              <a:t>I'll never be the same</a:t>
            </a:r>
          </a:p>
          <a:p>
            <a:r>
              <a:rPr lang="en-US">
                <a:solidFill>
                  <a:srgbClr val="000000"/>
                </a:solidFill>
                <a:latin typeface="Calibri" charset="0"/>
              </a:rPr>
              <a:t>Forever I am changed</a:t>
            </a:r>
          </a:p>
          <a:p>
            <a:endParaRPr lang="en-US">
              <a:solidFill>
                <a:srgbClr val="000000"/>
              </a:solidFill>
              <a:latin typeface="Calibri" charset="0"/>
            </a:endParaRPr>
          </a:p>
          <a:p>
            <a:endParaRPr lang="en-US">
              <a:solidFill>
                <a:srgbClr val="000000"/>
              </a:solidFill>
              <a:latin typeface="Calibri" charset="0"/>
            </a:endParaRPr>
          </a:p>
          <a:p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649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1</cp:revision>
  <dcterms:created xsi:type="dcterms:W3CDTF">2016-03-05T17:09:42Z</dcterms:created>
  <dcterms:modified xsi:type="dcterms:W3CDTF">2016-03-05T17:09:59Z</dcterms:modified>
</cp:coreProperties>
</file>