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6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064FD-4B93-0B4F-A685-3E28E6437DD7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82EA6-61DC-C546-93D0-643BF1D4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19AD1-C7EE-194D-B16B-208EA1BEC27A}" type="slidenum">
              <a:rPr lang="en-US"/>
              <a:pPr/>
              <a:t>7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F2651-BEF8-4781-8D6B-F77A2CDF2E96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/>
              <a:t>Jesus Be The Centre ( verse 3 ) 3/3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8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8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5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0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1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4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4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4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73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1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9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86255-4BAD-794A-8477-1AB07A63D22E}" type="datetimeFigureOut">
              <a:rPr lang="en-US" smtClean="0"/>
              <a:t>11/08/17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68C2A-CB6C-EF45-9963-4AF703CBB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8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5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96752"/>
            <a:ext cx="84604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I've heard a thousand stories of what </a:t>
            </a:r>
            <a:endParaRPr lang="en-US" sz="3200" dirty="0" smtClean="0"/>
          </a:p>
          <a:p>
            <a:pPr algn="ctr"/>
            <a:r>
              <a:rPr lang="en-US" sz="3200" dirty="0" smtClean="0"/>
              <a:t>they </a:t>
            </a:r>
            <a:r>
              <a:rPr lang="en-US" sz="3200" dirty="0"/>
              <a:t>think you're like</a:t>
            </a:r>
          </a:p>
          <a:p>
            <a:pPr algn="ctr"/>
            <a:r>
              <a:rPr lang="en-US" sz="3200" dirty="0"/>
              <a:t>But I've heard the tender whispers of love </a:t>
            </a:r>
            <a:endParaRPr lang="en-US" sz="3200" dirty="0" smtClean="0"/>
          </a:p>
          <a:p>
            <a:pPr algn="ctr"/>
            <a:r>
              <a:rPr lang="en-US" sz="3200" dirty="0" smtClean="0"/>
              <a:t>in </a:t>
            </a:r>
            <a:r>
              <a:rPr lang="en-US" sz="3200" dirty="0"/>
              <a:t>the dead of night</a:t>
            </a:r>
          </a:p>
          <a:p>
            <a:pPr algn="ctr"/>
            <a:r>
              <a:rPr lang="en-US" sz="3200" dirty="0"/>
              <a:t>And you tell me that you're pleased</a:t>
            </a:r>
          </a:p>
          <a:p>
            <a:pPr algn="ctr"/>
            <a:r>
              <a:rPr lang="en-US" sz="3200" dirty="0"/>
              <a:t>And that I'm never alone</a:t>
            </a:r>
          </a:p>
        </p:txBody>
      </p:sp>
    </p:spTree>
    <p:extLst>
      <p:ext uri="{BB962C8B-B14F-4D97-AF65-F5344CB8AC3E}">
        <p14:creationId xmlns:p14="http://schemas.microsoft.com/office/powerpoint/2010/main" val="1193919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96752"/>
            <a:ext cx="8460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You're a good good father</a:t>
            </a:r>
          </a:p>
          <a:p>
            <a:pPr algn="ctr"/>
            <a:r>
              <a:rPr lang="en-US" sz="3200" dirty="0"/>
              <a:t>It's who you </a:t>
            </a:r>
            <a:r>
              <a:rPr lang="en-US" sz="3200" dirty="0" smtClean="0"/>
              <a:t>are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you </a:t>
            </a:r>
            <a:r>
              <a:rPr lang="en-US" sz="3200" dirty="0" smtClean="0"/>
              <a:t>are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you </a:t>
            </a:r>
            <a:r>
              <a:rPr lang="en-US" sz="3200" dirty="0" smtClean="0"/>
              <a:t>are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And I'm loved by you</a:t>
            </a:r>
          </a:p>
          <a:p>
            <a:pPr algn="ctr"/>
            <a:r>
              <a:rPr lang="en-US" sz="3200" dirty="0"/>
              <a:t>It's who I </a:t>
            </a:r>
            <a:r>
              <a:rPr lang="en-US" sz="3200" dirty="0" smtClean="0"/>
              <a:t>am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I </a:t>
            </a:r>
            <a:r>
              <a:rPr lang="en-US" sz="3200" dirty="0" smtClean="0"/>
              <a:t>am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I am</a:t>
            </a:r>
          </a:p>
        </p:txBody>
      </p:sp>
    </p:spTree>
    <p:extLst>
      <p:ext uri="{BB962C8B-B14F-4D97-AF65-F5344CB8AC3E}">
        <p14:creationId xmlns:p14="http://schemas.microsoft.com/office/powerpoint/2010/main" val="23033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96752"/>
            <a:ext cx="84604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I've </a:t>
            </a:r>
            <a:r>
              <a:rPr lang="en-US" sz="3200" dirty="0"/>
              <a:t>seen many searching for answers </a:t>
            </a:r>
            <a:endParaRPr lang="en-US" sz="3200" dirty="0" smtClean="0"/>
          </a:p>
          <a:p>
            <a:pPr algn="ctr"/>
            <a:r>
              <a:rPr lang="en-US" sz="3200" dirty="0" smtClean="0"/>
              <a:t>far </a:t>
            </a:r>
            <a:r>
              <a:rPr lang="en-US" sz="3200" dirty="0"/>
              <a:t>and wide</a:t>
            </a:r>
          </a:p>
          <a:p>
            <a:pPr algn="ctr"/>
            <a:r>
              <a:rPr lang="en-US" sz="3200" dirty="0"/>
              <a:t>But I know we're all searching</a:t>
            </a:r>
          </a:p>
          <a:p>
            <a:pPr algn="ctr"/>
            <a:r>
              <a:rPr lang="en-US" sz="3200" dirty="0"/>
              <a:t>For answers only you provide</a:t>
            </a:r>
          </a:p>
          <a:p>
            <a:pPr algn="ctr"/>
            <a:r>
              <a:rPr lang="en-US" sz="3200" dirty="0"/>
              <a:t>'Cause you know just what we need</a:t>
            </a:r>
          </a:p>
          <a:p>
            <a:pPr algn="ctr"/>
            <a:r>
              <a:rPr lang="en-US" sz="3200" dirty="0"/>
              <a:t>Before we say a word</a:t>
            </a:r>
          </a:p>
        </p:txBody>
      </p:sp>
    </p:spTree>
    <p:extLst>
      <p:ext uri="{BB962C8B-B14F-4D97-AF65-F5344CB8AC3E}">
        <p14:creationId xmlns:p14="http://schemas.microsoft.com/office/powerpoint/2010/main" val="4032745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96752"/>
            <a:ext cx="8460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You're a good good father</a:t>
            </a:r>
          </a:p>
          <a:p>
            <a:pPr algn="ctr"/>
            <a:r>
              <a:rPr lang="en-US" sz="3200" dirty="0"/>
              <a:t>It's who you </a:t>
            </a:r>
            <a:r>
              <a:rPr lang="en-US" sz="3200" dirty="0" smtClean="0"/>
              <a:t>are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you </a:t>
            </a:r>
            <a:r>
              <a:rPr lang="en-US" sz="3200" dirty="0" smtClean="0"/>
              <a:t>are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you </a:t>
            </a:r>
            <a:r>
              <a:rPr lang="en-US" sz="3200" dirty="0" smtClean="0"/>
              <a:t>are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And I'm loved by you</a:t>
            </a:r>
          </a:p>
          <a:p>
            <a:pPr algn="ctr"/>
            <a:r>
              <a:rPr lang="en-US" sz="3200" dirty="0"/>
              <a:t>It's who I </a:t>
            </a:r>
            <a:r>
              <a:rPr lang="en-US" sz="3200" dirty="0" smtClean="0"/>
              <a:t>am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I </a:t>
            </a:r>
            <a:r>
              <a:rPr lang="en-US" sz="3200" dirty="0" smtClean="0"/>
              <a:t>am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I am</a:t>
            </a:r>
          </a:p>
        </p:txBody>
      </p:sp>
    </p:spTree>
    <p:extLst>
      <p:ext uri="{BB962C8B-B14F-4D97-AF65-F5344CB8AC3E}">
        <p14:creationId xmlns:p14="http://schemas.microsoft.com/office/powerpoint/2010/main" val="3685411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96752"/>
            <a:ext cx="84604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Y</a:t>
            </a:r>
            <a:r>
              <a:rPr lang="en-US" sz="3200" dirty="0" smtClean="0"/>
              <a:t>ou </a:t>
            </a:r>
            <a:r>
              <a:rPr lang="en-US" sz="3200" dirty="0"/>
              <a:t>are perfect in all of your ways</a:t>
            </a:r>
          </a:p>
          <a:p>
            <a:pPr algn="ctr"/>
            <a:r>
              <a:rPr lang="en-US" sz="3200" dirty="0"/>
              <a:t>You are perfect in all of your ways</a:t>
            </a:r>
          </a:p>
          <a:p>
            <a:pPr algn="ctr"/>
            <a:r>
              <a:rPr lang="en-US" sz="3200" dirty="0"/>
              <a:t>You are perfect in all of your ways </a:t>
            </a:r>
            <a:endParaRPr lang="en-US" sz="3200" dirty="0" smtClean="0"/>
          </a:p>
          <a:p>
            <a:pPr algn="ctr"/>
            <a:r>
              <a:rPr lang="en-US" sz="3200" dirty="0" smtClean="0"/>
              <a:t>to </a:t>
            </a:r>
            <a:r>
              <a:rPr lang="en-US" sz="3200" dirty="0"/>
              <a:t>us</a:t>
            </a:r>
          </a:p>
        </p:txBody>
      </p:sp>
    </p:spTree>
    <p:extLst>
      <p:ext uri="{BB962C8B-B14F-4D97-AF65-F5344CB8AC3E}">
        <p14:creationId xmlns:p14="http://schemas.microsoft.com/office/powerpoint/2010/main" val="2392972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9632" y="908720"/>
            <a:ext cx="67504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Oh, it's love so undeniable</a:t>
            </a:r>
          </a:p>
          <a:p>
            <a:pPr algn="ctr"/>
            <a:r>
              <a:rPr lang="en-US" sz="3200" dirty="0" smtClean="0"/>
              <a:t>I </a:t>
            </a:r>
            <a:r>
              <a:rPr lang="en-US" sz="3200" dirty="0"/>
              <a:t>can hardly speak</a:t>
            </a:r>
          </a:p>
          <a:p>
            <a:pPr algn="ctr"/>
            <a:r>
              <a:rPr lang="en-US" sz="3200" dirty="0"/>
              <a:t>Peace so unexplainable</a:t>
            </a:r>
          </a:p>
          <a:p>
            <a:pPr algn="ctr"/>
            <a:r>
              <a:rPr lang="en-US" sz="3200" dirty="0" smtClean="0"/>
              <a:t>I </a:t>
            </a:r>
            <a:r>
              <a:rPr lang="en-US" sz="3200" dirty="0"/>
              <a:t>can hardly think</a:t>
            </a:r>
          </a:p>
          <a:p>
            <a:pPr algn="ctr"/>
            <a:r>
              <a:rPr lang="en-US" sz="3200" dirty="0"/>
              <a:t>As you call me deeper still</a:t>
            </a:r>
          </a:p>
          <a:p>
            <a:pPr algn="ctr"/>
            <a:r>
              <a:rPr lang="en-US" sz="3200" dirty="0"/>
              <a:t>As you call me deeper still</a:t>
            </a:r>
          </a:p>
          <a:p>
            <a:pPr algn="ctr"/>
            <a:r>
              <a:rPr lang="en-US" sz="3200" dirty="0"/>
              <a:t>As you call me deeper still</a:t>
            </a:r>
          </a:p>
          <a:p>
            <a:pPr algn="ctr"/>
            <a:r>
              <a:rPr lang="en-US" sz="3200" dirty="0"/>
              <a:t>Into </a:t>
            </a:r>
            <a:r>
              <a:rPr lang="en-US" sz="3200" dirty="0" smtClean="0"/>
              <a:t>love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0720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96752"/>
            <a:ext cx="8460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You're a good good father</a:t>
            </a:r>
          </a:p>
          <a:p>
            <a:pPr algn="ctr"/>
            <a:r>
              <a:rPr lang="en-US" sz="3200" dirty="0"/>
              <a:t>It's who you </a:t>
            </a:r>
            <a:r>
              <a:rPr lang="en-US" sz="3200" dirty="0" smtClean="0"/>
              <a:t>are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you </a:t>
            </a:r>
            <a:r>
              <a:rPr lang="en-US" sz="3200" dirty="0" smtClean="0"/>
              <a:t>are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you </a:t>
            </a:r>
            <a:r>
              <a:rPr lang="en-US" sz="3200" dirty="0" smtClean="0"/>
              <a:t>are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And I'm loved by you</a:t>
            </a:r>
          </a:p>
          <a:p>
            <a:pPr algn="ctr"/>
            <a:r>
              <a:rPr lang="en-US" sz="3200" dirty="0"/>
              <a:t>It's who I </a:t>
            </a:r>
            <a:r>
              <a:rPr lang="en-US" sz="3200" dirty="0" smtClean="0"/>
              <a:t>am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I </a:t>
            </a:r>
            <a:r>
              <a:rPr lang="en-US" sz="3200" dirty="0" smtClean="0"/>
              <a:t>am</a:t>
            </a:r>
            <a:endParaRPr lang="en-US" sz="3200" dirty="0"/>
          </a:p>
          <a:p>
            <a:pPr algn="ctr"/>
            <a:r>
              <a:rPr lang="en-US" sz="3200" dirty="0" smtClean="0"/>
              <a:t>it's </a:t>
            </a:r>
            <a:r>
              <a:rPr lang="en-US" sz="3200" dirty="0"/>
              <a:t>who I am</a:t>
            </a:r>
          </a:p>
        </p:txBody>
      </p:sp>
    </p:spTree>
    <p:extLst>
      <p:ext uri="{BB962C8B-B14F-4D97-AF65-F5344CB8AC3E}">
        <p14:creationId xmlns:p14="http://schemas.microsoft.com/office/powerpoint/2010/main" val="321758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Macintosh PowerPoint</Application>
  <PresentationFormat>On-screen Show (4:3)</PresentationFormat>
  <Paragraphs>64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2017-08-11T14:02:27Z</dcterms:created>
  <dcterms:modified xsi:type="dcterms:W3CDTF">2017-08-11T14:03:19Z</dcterms:modified>
</cp:coreProperties>
</file>