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7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36E5-085C-0D48-880D-7CAA2B182119}" type="datetimeFigureOut">
              <a:rPr lang="en-US" smtClean="0"/>
              <a:t>20/08/16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5663-B829-0849-8960-7851ACC7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141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36E5-085C-0D48-880D-7CAA2B182119}" type="datetimeFigureOut">
              <a:rPr lang="en-US" smtClean="0"/>
              <a:t>20/08/16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5663-B829-0849-8960-7851ACC7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84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36E5-085C-0D48-880D-7CAA2B182119}" type="datetimeFigureOut">
              <a:rPr lang="en-US" smtClean="0"/>
              <a:t>20/08/16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5663-B829-0849-8960-7851ACC7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2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36E5-085C-0D48-880D-7CAA2B182119}" type="datetimeFigureOut">
              <a:rPr lang="en-US" smtClean="0"/>
              <a:t>20/08/16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5663-B829-0849-8960-7851ACC7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83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36E5-085C-0D48-880D-7CAA2B182119}" type="datetimeFigureOut">
              <a:rPr lang="en-US" smtClean="0"/>
              <a:t>20/08/16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5663-B829-0849-8960-7851ACC7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95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36E5-085C-0D48-880D-7CAA2B182119}" type="datetimeFigureOut">
              <a:rPr lang="en-US" smtClean="0"/>
              <a:t>20/08/16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5663-B829-0849-8960-7851ACC7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39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36E5-085C-0D48-880D-7CAA2B182119}" type="datetimeFigureOut">
              <a:rPr lang="en-US" smtClean="0"/>
              <a:t>20/08/16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5663-B829-0849-8960-7851ACC7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10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36E5-085C-0D48-880D-7CAA2B182119}" type="datetimeFigureOut">
              <a:rPr lang="en-US" smtClean="0"/>
              <a:t>20/08/16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5663-B829-0849-8960-7851ACC7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8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36E5-085C-0D48-880D-7CAA2B182119}" type="datetimeFigureOut">
              <a:rPr lang="en-US" smtClean="0"/>
              <a:t>20/08/16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5663-B829-0849-8960-7851ACC7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88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36E5-085C-0D48-880D-7CAA2B182119}" type="datetimeFigureOut">
              <a:rPr lang="en-US" smtClean="0"/>
              <a:t>20/08/16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5663-B829-0849-8960-7851ACC7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0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36E5-085C-0D48-880D-7CAA2B182119}" type="datetimeFigureOut">
              <a:rPr lang="en-US" smtClean="0"/>
              <a:t>20/08/16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5663-B829-0849-8960-7851ACC7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34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436E5-085C-0D48-880D-7CAA2B182119}" type="datetimeFigureOut">
              <a:rPr lang="en-US" smtClean="0"/>
              <a:t>20/08/16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65663-B829-0849-8960-7851ACC7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004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17809"/>
            <a:ext cx="7772400" cy="73026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Father We Love You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600200" y="1600346"/>
            <a:ext cx="6172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Father, we love You</a:t>
            </a:r>
          </a:p>
          <a:p>
            <a:pPr algn="ctr"/>
            <a:r>
              <a:rPr lang="en-US" sz="3200" dirty="0" smtClean="0"/>
              <a:t>We worship and adore You</a:t>
            </a:r>
          </a:p>
          <a:p>
            <a:pPr algn="ctr"/>
            <a:r>
              <a:rPr lang="en-US" sz="3200" dirty="0" smtClean="0"/>
              <a:t>Glorify Your name in all the earth</a:t>
            </a:r>
          </a:p>
          <a:p>
            <a:pPr algn="ctr"/>
            <a:r>
              <a:rPr lang="en-US" sz="3200" dirty="0" smtClean="0"/>
              <a:t>Glorify Your name</a:t>
            </a:r>
          </a:p>
          <a:p>
            <a:pPr algn="ctr"/>
            <a:r>
              <a:rPr lang="en-US" sz="3200" dirty="0" smtClean="0"/>
              <a:t>Glorify Your name</a:t>
            </a:r>
          </a:p>
          <a:p>
            <a:pPr algn="ctr"/>
            <a:r>
              <a:rPr lang="en-US" sz="3200" dirty="0" smtClean="0"/>
              <a:t>Glorify Your name in all the earth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65404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0200" y="1600346"/>
            <a:ext cx="6172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Jesus, we love You</a:t>
            </a:r>
          </a:p>
          <a:p>
            <a:pPr algn="ctr"/>
            <a:r>
              <a:rPr lang="en-US" sz="3200" dirty="0" smtClean="0"/>
              <a:t>We worship and adore You</a:t>
            </a:r>
          </a:p>
          <a:p>
            <a:pPr algn="ctr"/>
            <a:r>
              <a:rPr lang="en-US" sz="3200" dirty="0" smtClean="0"/>
              <a:t>Glorify Your name in all the earth</a:t>
            </a:r>
          </a:p>
          <a:p>
            <a:pPr algn="ctr"/>
            <a:r>
              <a:rPr lang="en-US" sz="3200" dirty="0" smtClean="0"/>
              <a:t>Glorify Your name</a:t>
            </a:r>
          </a:p>
          <a:p>
            <a:pPr algn="ctr"/>
            <a:r>
              <a:rPr lang="en-US" sz="3200" dirty="0" smtClean="0"/>
              <a:t>Glorify Your name</a:t>
            </a:r>
          </a:p>
          <a:p>
            <a:pPr algn="ctr"/>
            <a:r>
              <a:rPr lang="en-US" sz="3200" dirty="0" smtClean="0"/>
              <a:t>Glorify Your name in all the earth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30497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0200" y="1600346"/>
            <a:ext cx="6172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Spirit, we love You</a:t>
            </a:r>
          </a:p>
          <a:p>
            <a:pPr algn="ctr"/>
            <a:r>
              <a:rPr lang="en-US" sz="3200" dirty="0" smtClean="0"/>
              <a:t>We worship and adore You</a:t>
            </a:r>
          </a:p>
          <a:p>
            <a:pPr algn="ctr"/>
            <a:r>
              <a:rPr lang="en-US" sz="3200" dirty="0" smtClean="0"/>
              <a:t>Glorify Your name in all the earth</a:t>
            </a:r>
          </a:p>
          <a:p>
            <a:pPr algn="ctr"/>
            <a:r>
              <a:rPr lang="en-US" sz="3200" dirty="0" smtClean="0"/>
              <a:t>Glorify Your name</a:t>
            </a:r>
          </a:p>
          <a:p>
            <a:pPr algn="ctr"/>
            <a:r>
              <a:rPr lang="en-US" sz="3200" dirty="0" smtClean="0"/>
              <a:t>Glorify Your name</a:t>
            </a:r>
          </a:p>
          <a:p>
            <a:pPr algn="ctr"/>
            <a:r>
              <a:rPr lang="en-US" sz="3200" dirty="0" smtClean="0"/>
              <a:t>Glorify Your name in all the earth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14078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94</Words>
  <Application>Microsoft Macintosh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Father We Love You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Father We Love You</dc:title>
  <dc:creator>Si</dc:creator>
  <cp:lastModifiedBy>Si</cp:lastModifiedBy>
  <cp:revision>1</cp:revision>
  <dcterms:created xsi:type="dcterms:W3CDTF">2016-08-20T08:41:42Z</dcterms:created>
  <dcterms:modified xsi:type="dcterms:W3CDTF">2016-08-20T08:44:03Z</dcterms:modified>
</cp:coreProperties>
</file>