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729136B-4969-4907-864A-19A3E0B946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10771-940F-428F-A2DE-F0D43AEF03A2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F525E-4D05-4D66-8CA0-E1459C538C0F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885BE-0A74-4BE6-A86A-6A1C7B9E24C0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51BEC-1EDA-4BC8-B1BA-9F1748C88FCF}" type="slidenum">
              <a:rPr lang="en-US"/>
              <a:pPr/>
              <a:t>4</a:t>
            </a:fld>
            <a:endParaRPr lang="en-US"/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885BE-0A74-4BE6-A86A-6A1C7B9E24C0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C885BE-0A74-4BE6-A86A-6A1C7B9E24C0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FD1183-6EF8-41DC-81C9-9C0B1D694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AC1310-F898-4EB8-AB01-FA65AF8B893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3430B-D24F-4F7C-9214-752E9DA1FB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EB457-700B-47AA-B0B0-77D9CEAB42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6F33E-2A85-4F4E-998A-FAD235BA0F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0BFFA-B065-4F85-B71E-432A7AC23A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0653D-9427-4FEE-BCF1-EB560A0A56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3DCC-8844-4B8B-B5BC-F1BD85D0BD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C4E33-EFFB-4B1F-A5E4-80B1873F47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7FE5-0F82-4DFE-8CDB-1C5F848FDB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073E9-5D3C-439A-BA90-CC91CE67A5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B8A34B7-916D-42C9-A241-6EAC71AC3B99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8064500" cy="865188"/>
          </a:xfrm>
        </p:spPr>
        <p:txBody>
          <a:bodyPr/>
          <a:lstStyle/>
          <a:p>
            <a:r>
              <a:rPr lang="en-US" sz="4000" b="1" u="sng"/>
              <a:t>Come Ye Sinners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557338"/>
            <a:ext cx="7632700" cy="4679950"/>
          </a:xfrm>
        </p:spPr>
        <p:txBody>
          <a:bodyPr/>
          <a:lstStyle/>
          <a:p>
            <a:r>
              <a:rPr lang="en-GB" sz="3600" dirty="0">
                <a:effectLst/>
              </a:rPr>
              <a:t>Come, ye sinners, </a:t>
            </a:r>
          </a:p>
          <a:p>
            <a:r>
              <a:rPr lang="en-GB" sz="3600" dirty="0">
                <a:effectLst/>
              </a:rPr>
              <a:t>poor and </a:t>
            </a:r>
            <a:r>
              <a:rPr lang="en-GB" sz="3600" dirty="0" smtClean="0">
                <a:effectLst/>
              </a:rPr>
              <a:t>needy,</a:t>
            </a:r>
            <a:endParaRPr lang="en-GB" sz="3600" dirty="0">
              <a:effectLst/>
            </a:endParaRPr>
          </a:p>
          <a:p>
            <a:r>
              <a:rPr lang="en-GB" sz="3600" dirty="0">
                <a:effectLst/>
              </a:rPr>
              <a:t>Weak and wounded, sick and sore;</a:t>
            </a:r>
          </a:p>
          <a:p>
            <a:r>
              <a:rPr lang="en-GB" sz="3600" dirty="0">
                <a:effectLst/>
              </a:rPr>
              <a:t>Jesus, ready, stands to save you,</a:t>
            </a:r>
          </a:p>
          <a:p>
            <a:r>
              <a:rPr lang="en-GB" sz="3600" dirty="0">
                <a:effectLst/>
              </a:rPr>
              <a:t>Full of pity, </a:t>
            </a:r>
            <a:r>
              <a:rPr lang="en-GB" sz="3600" dirty="0" smtClean="0">
                <a:effectLst/>
              </a:rPr>
              <a:t>love, and power.</a:t>
            </a:r>
            <a:endParaRPr lang="en-GB" sz="3600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704137" cy="4752975"/>
          </a:xfrm>
        </p:spPr>
        <p:txBody>
          <a:bodyPr/>
          <a:lstStyle/>
          <a:p>
            <a:r>
              <a:rPr lang="en-GB" sz="3600" dirty="0">
                <a:effectLst/>
              </a:rPr>
              <a:t>Come ye </a:t>
            </a:r>
            <a:r>
              <a:rPr lang="en-GB" sz="3600" dirty="0" smtClean="0">
                <a:effectLst/>
              </a:rPr>
              <a:t>thirsty, </a:t>
            </a:r>
            <a:endParaRPr lang="en-GB" sz="3600" dirty="0">
              <a:effectLst/>
            </a:endParaRPr>
          </a:p>
          <a:p>
            <a:r>
              <a:rPr lang="en-GB" sz="3600" dirty="0">
                <a:effectLst/>
              </a:rPr>
              <a:t>come, and welcome,</a:t>
            </a:r>
          </a:p>
          <a:p>
            <a:r>
              <a:rPr lang="en-GB" sz="3600" dirty="0">
                <a:effectLst/>
              </a:rPr>
              <a:t>God’s free bounty glorify;</a:t>
            </a:r>
          </a:p>
          <a:p>
            <a:r>
              <a:rPr lang="en-GB" sz="3600" dirty="0">
                <a:effectLst/>
              </a:rPr>
              <a:t>True belief and true repentance,</a:t>
            </a:r>
          </a:p>
          <a:p>
            <a:r>
              <a:rPr lang="en-GB" sz="3600" dirty="0">
                <a:effectLst/>
              </a:rPr>
              <a:t>Every grace that brings you nigh</a:t>
            </a:r>
            <a:r>
              <a:rPr lang="en-GB" sz="3600" dirty="0" smtClean="0">
                <a:effectLst/>
              </a:rPr>
              <a:t>.</a:t>
            </a:r>
            <a:endParaRPr lang="en-GB" sz="3600" dirty="0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704137" cy="4752975"/>
          </a:xfrm>
        </p:spPr>
        <p:txBody>
          <a:bodyPr/>
          <a:lstStyle/>
          <a:p>
            <a:r>
              <a:rPr lang="en-GB" sz="3600" dirty="0" smtClean="0">
                <a:effectLst/>
              </a:rPr>
              <a:t>I will arise and go to Jesus</a:t>
            </a:r>
          </a:p>
          <a:p>
            <a:r>
              <a:rPr lang="en-GB" sz="3600" dirty="0" smtClean="0">
                <a:effectLst/>
              </a:rPr>
              <a:t>He will embrace me in His arms</a:t>
            </a:r>
          </a:p>
          <a:p>
            <a:r>
              <a:rPr lang="en-GB" sz="3600" dirty="0" smtClean="0">
                <a:effectLst/>
              </a:rPr>
              <a:t>In the arms of my dear Saviour</a:t>
            </a:r>
          </a:p>
          <a:p>
            <a:r>
              <a:rPr lang="en-GB" sz="3600" dirty="0" smtClean="0">
                <a:effectLst/>
              </a:rPr>
              <a:t>There are ten thousand charms</a:t>
            </a:r>
            <a:endParaRPr lang="en-US" sz="3600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775575" cy="4752975"/>
          </a:xfrm>
        </p:spPr>
        <p:txBody>
          <a:bodyPr/>
          <a:lstStyle/>
          <a:p>
            <a:r>
              <a:rPr lang="en-GB" sz="3600" dirty="0" smtClean="0">
                <a:effectLst/>
              </a:rPr>
              <a:t>Come ye weary, heavy-laden</a:t>
            </a:r>
          </a:p>
          <a:p>
            <a:r>
              <a:rPr lang="en-GB" sz="3600" dirty="0" smtClean="0">
                <a:effectLst/>
              </a:rPr>
              <a:t>Lost and ruined by the fall</a:t>
            </a:r>
          </a:p>
          <a:p>
            <a:r>
              <a:rPr lang="en-GB" sz="3600" dirty="0" smtClean="0">
                <a:effectLst/>
              </a:rPr>
              <a:t>If you tarry until you’re better</a:t>
            </a:r>
          </a:p>
          <a:p>
            <a:r>
              <a:rPr lang="en-GB" sz="3600" dirty="0" smtClean="0">
                <a:effectLst/>
              </a:rPr>
              <a:t>You will never come at all</a:t>
            </a:r>
          </a:p>
          <a:p>
            <a:endParaRPr lang="en-US" sz="3600" dirty="0"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704137" cy="4752975"/>
          </a:xfrm>
        </p:spPr>
        <p:txBody>
          <a:bodyPr/>
          <a:lstStyle/>
          <a:p>
            <a:r>
              <a:rPr lang="en-GB" sz="3600" dirty="0" smtClean="0">
                <a:effectLst/>
              </a:rPr>
              <a:t>I will arise and go to Jesus</a:t>
            </a:r>
          </a:p>
          <a:p>
            <a:r>
              <a:rPr lang="en-GB" sz="3600" dirty="0" smtClean="0">
                <a:effectLst/>
              </a:rPr>
              <a:t>He will embrace me in His arms</a:t>
            </a:r>
          </a:p>
          <a:p>
            <a:r>
              <a:rPr lang="en-GB" sz="3600" dirty="0" smtClean="0">
                <a:effectLst/>
              </a:rPr>
              <a:t>In the arms of my dear Saviour</a:t>
            </a:r>
          </a:p>
          <a:p>
            <a:r>
              <a:rPr lang="en-GB" sz="3600" dirty="0" smtClean="0">
                <a:effectLst/>
              </a:rPr>
              <a:t>There are ten thousand charms</a:t>
            </a:r>
            <a:endParaRPr lang="en-US" sz="3600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68413"/>
            <a:ext cx="7704137" cy="4752975"/>
          </a:xfrm>
        </p:spPr>
        <p:txBody>
          <a:bodyPr/>
          <a:lstStyle/>
          <a:p>
            <a:r>
              <a:rPr lang="en-GB" sz="3600" dirty="0" smtClean="0">
                <a:effectLst/>
              </a:rPr>
              <a:t>I will arise and go to Jesus</a:t>
            </a:r>
          </a:p>
          <a:p>
            <a:r>
              <a:rPr lang="en-GB" sz="3600" dirty="0" smtClean="0">
                <a:effectLst/>
              </a:rPr>
              <a:t>He will embrace me in His arms</a:t>
            </a:r>
          </a:p>
          <a:p>
            <a:r>
              <a:rPr lang="en-GB" sz="3600" dirty="0" smtClean="0">
                <a:effectLst/>
              </a:rPr>
              <a:t>In the arms of my dear Saviour</a:t>
            </a:r>
          </a:p>
          <a:p>
            <a:r>
              <a:rPr lang="en-GB" sz="3600" dirty="0" smtClean="0">
                <a:effectLst/>
              </a:rPr>
              <a:t>There are ten thousand charms</a:t>
            </a:r>
          </a:p>
          <a:p>
            <a:endParaRPr lang="en-GB" sz="36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US" sz="1600" dirty="0" smtClean="0"/>
              <a:t>Come Ye Sinners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Toddy Agnew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CCLI 836761</a:t>
            </a:r>
          </a:p>
          <a:p>
            <a:endParaRPr lang="en-US" sz="3600" dirty="0"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80</TotalTime>
  <Words>179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Textured</vt:lpstr>
      <vt:lpstr>Come Ye Sinners</vt:lpstr>
      <vt:lpstr>Slide 2</vt:lpstr>
      <vt:lpstr>Slide 3</vt:lpstr>
      <vt:lpstr>Slide 4</vt:lpstr>
      <vt:lpstr>Slide 5</vt:lpstr>
      <vt:lpstr>Slide 6</vt:lpstr>
    </vt:vector>
  </TitlesOfParts>
  <Company> London City 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Jordan’s Stormy Banks I Stand</dc:title>
  <dc:creator>Tom</dc:creator>
  <cp:lastModifiedBy>new user</cp:lastModifiedBy>
  <cp:revision>7</cp:revision>
  <dcterms:created xsi:type="dcterms:W3CDTF">2008-04-10T10:44:04Z</dcterms:created>
  <dcterms:modified xsi:type="dcterms:W3CDTF">2012-06-24T05:27:43Z</dcterms:modified>
</cp:coreProperties>
</file>