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6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5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1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1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0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9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6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2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5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2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9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0118-D46A-0C4C-80CA-E43C77534FCF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DD4C4-6F2D-4248-AC61-98281884D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0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09795"/>
            <a:ext cx="7772400" cy="1470025"/>
          </a:xfrm>
        </p:spPr>
        <p:txBody>
          <a:bodyPr/>
          <a:lstStyle/>
          <a:p>
            <a:r>
              <a:rPr lang="en-US" u="sng" dirty="0" smtClean="0"/>
              <a:t>Better is one day in your courts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0" y="1537449"/>
            <a:ext cx="96185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How lovely is your dwelling place</a:t>
            </a:r>
          </a:p>
          <a:p>
            <a:pPr algn="ctr"/>
            <a:r>
              <a:rPr lang="en-US" sz="3600" dirty="0" smtClean="0"/>
              <a:t>Oh Lord Almighty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My soul longs and even faints</a:t>
            </a:r>
          </a:p>
          <a:p>
            <a:pPr algn="ctr"/>
            <a:r>
              <a:rPr lang="en-US" sz="3600" dirty="0" smtClean="0"/>
              <a:t>For You</a:t>
            </a:r>
          </a:p>
        </p:txBody>
      </p:sp>
    </p:spTree>
    <p:extLst>
      <p:ext uri="{BB962C8B-B14F-4D97-AF65-F5344CB8AC3E}">
        <p14:creationId xmlns:p14="http://schemas.microsoft.com/office/powerpoint/2010/main" val="234136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8744" y="1355547"/>
            <a:ext cx="69355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For </a:t>
            </a:r>
            <a:r>
              <a:rPr lang="en-US" sz="3200" dirty="0"/>
              <a:t>h</a:t>
            </a:r>
            <a:r>
              <a:rPr lang="en-US" sz="3200" dirty="0" smtClean="0"/>
              <a:t>ere my heart is satisfied</a:t>
            </a:r>
          </a:p>
          <a:p>
            <a:pPr algn="ctr"/>
            <a:r>
              <a:rPr lang="en-US" sz="3200" dirty="0" smtClean="0"/>
              <a:t>Within Your presence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I sing beneath the shadow of your wings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449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8018" y="1170051"/>
            <a:ext cx="76205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Better is one day in Your courts</a:t>
            </a:r>
          </a:p>
          <a:p>
            <a:pPr algn="ctr"/>
            <a:r>
              <a:rPr lang="en-US" sz="3200" dirty="0" smtClean="0"/>
              <a:t>Better is one day in Your house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Better is one day in Your courts</a:t>
            </a:r>
          </a:p>
          <a:p>
            <a:pPr algn="ctr"/>
            <a:r>
              <a:rPr lang="en-US" sz="3200" dirty="0" smtClean="0"/>
              <a:t>Than thousands elsewhere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215326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8018" y="1170051"/>
            <a:ext cx="762059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One thing I ask and I would seek</a:t>
            </a:r>
          </a:p>
          <a:p>
            <a:pPr algn="ctr"/>
            <a:r>
              <a:rPr lang="en-US" sz="3200" dirty="0" smtClean="0"/>
              <a:t>To see Your beauty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 To find You in the place your glory dwells</a:t>
            </a:r>
          </a:p>
        </p:txBody>
      </p:sp>
    </p:spTree>
    <p:extLst>
      <p:ext uri="{BB962C8B-B14F-4D97-AF65-F5344CB8AC3E}">
        <p14:creationId xmlns:p14="http://schemas.microsoft.com/office/powerpoint/2010/main" val="429264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8018" y="1170051"/>
            <a:ext cx="76205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Better is one day in Your courts</a:t>
            </a:r>
          </a:p>
          <a:p>
            <a:pPr algn="ctr"/>
            <a:r>
              <a:rPr lang="en-US" sz="3200" dirty="0" smtClean="0"/>
              <a:t>Better is one day in Your house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Better is one day in Your courts</a:t>
            </a:r>
          </a:p>
          <a:p>
            <a:pPr algn="ctr"/>
            <a:r>
              <a:rPr lang="en-US" sz="3200" dirty="0" smtClean="0"/>
              <a:t>Than thousands elsewhere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273475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8018" y="1170051"/>
            <a:ext cx="76205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My heart and flesh cry out</a:t>
            </a:r>
          </a:p>
          <a:p>
            <a:pPr algn="ctr"/>
            <a:r>
              <a:rPr lang="en-US" sz="3200" dirty="0" smtClean="0"/>
              <a:t>For You, the Living God</a:t>
            </a:r>
          </a:p>
          <a:p>
            <a:pPr algn="ctr"/>
            <a:r>
              <a:rPr lang="en-US" sz="3200" dirty="0" smtClean="0"/>
              <a:t>Your Spirit's water to my soul</a:t>
            </a:r>
          </a:p>
          <a:p>
            <a:pPr algn="ctr"/>
            <a:r>
              <a:rPr lang="en-US" sz="3200" dirty="0" smtClean="0"/>
              <a:t>I've tasted, and I've seen</a:t>
            </a:r>
          </a:p>
          <a:p>
            <a:pPr algn="ctr"/>
            <a:r>
              <a:rPr lang="en-US" sz="3200" dirty="0" smtClean="0"/>
              <a:t>Come once again to me</a:t>
            </a:r>
          </a:p>
          <a:p>
            <a:pPr algn="ctr"/>
            <a:r>
              <a:rPr lang="en-US" sz="3200" dirty="0" smtClean="0"/>
              <a:t>I will draw near to You</a:t>
            </a:r>
          </a:p>
        </p:txBody>
      </p:sp>
    </p:spTree>
    <p:extLst>
      <p:ext uri="{BB962C8B-B14F-4D97-AF65-F5344CB8AC3E}">
        <p14:creationId xmlns:p14="http://schemas.microsoft.com/office/powerpoint/2010/main" val="135001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8018" y="1170051"/>
            <a:ext cx="76205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Better is one day in Your courts</a:t>
            </a:r>
          </a:p>
          <a:p>
            <a:pPr algn="ctr"/>
            <a:r>
              <a:rPr lang="en-US" sz="3200" dirty="0" smtClean="0"/>
              <a:t>Better is one day in Your house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Better is one day in Your courts</a:t>
            </a:r>
          </a:p>
          <a:p>
            <a:pPr algn="ctr"/>
            <a:r>
              <a:rPr lang="en-US" sz="3200" dirty="0" smtClean="0"/>
              <a:t>Than thousands elsewhere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302517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173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Better is one day in your courts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is one day in your courts</dc:title>
  <dc:creator>Si</dc:creator>
  <cp:lastModifiedBy>Si</cp:lastModifiedBy>
  <cp:revision>1</cp:revision>
  <dcterms:created xsi:type="dcterms:W3CDTF">2017-08-25T15:23:46Z</dcterms:created>
  <dcterms:modified xsi:type="dcterms:W3CDTF">2017-08-25T15:29:19Z</dcterms:modified>
</cp:coreProperties>
</file>