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7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0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1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4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4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6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5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7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2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2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2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B02EC-31F9-8743-8E83-D2DAC3CB1F7F}" type="datetimeFigureOut">
              <a:rPr lang="en-US" smtClean="0"/>
              <a:t>20/05/17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DFEF2-666A-AB4D-AE23-943CB9C25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6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400" y="584538"/>
            <a:ext cx="8255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Befriended, </a:t>
            </a:r>
          </a:p>
          <a:p>
            <a:pPr algn="ctr"/>
            <a:r>
              <a:rPr lang="en-US" sz="3200" dirty="0"/>
              <a:t>B</a:t>
            </a:r>
            <a:r>
              <a:rPr lang="en-US" sz="3200" dirty="0" smtClean="0"/>
              <a:t>efriended by the King above all Kings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Surrendered, </a:t>
            </a:r>
            <a:br>
              <a:rPr lang="en-US" sz="3200" dirty="0" smtClean="0"/>
            </a:br>
            <a:r>
              <a:rPr lang="en-US" sz="3200" dirty="0" smtClean="0"/>
              <a:t>Surrendered to a friend above all friends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Invited, </a:t>
            </a:r>
            <a:br>
              <a:rPr lang="en-US" sz="3200" dirty="0" smtClean="0"/>
            </a:br>
            <a:r>
              <a:rPr lang="en-US" sz="3200" dirty="0" smtClean="0"/>
              <a:t>Invited deep into this mystery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Delighted, </a:t>
            </a:r>
            <a:br>
              <a:rPr lang="en-US" sz="3200" dirty="0" smtClean="0"/>
            </a:br>
            <a:r>
              <a:rPr lang="en-US" sz="3200" dirty="0" smtClean="0"/>
              <a:t>Delighted by the wonders I have seen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85997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400" y="1092538"/>
            <a:ext cx="8255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will be my story</a:t>
            </a:r>
          </a:p>
          <a:p>
            <a:pPr algn="ctr"/>
            <a:r>
              <a:rPr lang="en-US" sz="3200" dirty="0" smtClean="0"/>
              <a:t>This will be my song</a:t>
            </a:r>
          </a:p>
          <a:p>
            <a:pPr algn="ctr"/>
            <a:r>
              <a:rPr lang="en-US" sz="3200" dirty="0" smtClean="0"/>
              <a:t>You'll always be my savior.</a:t>
            </a:r>
          </a:p>
          <a:p>
            <a:pPr algn="ctr"/>
            <a:r>
              <a:rPr lang="en-US" sz="3200" dirty="0" smtClean="0"/>
              <a:t>You will always have my heart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5016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400" y="533738"/>
            <a:ext cx="8255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Astounded, </a:t>
            </a:r>
            <a:br>
              <a:rPr lang="en-US" sz="3200" dirty="0" smtClean="0"/>
            </a:br>
            <a:r>
              <a:rPr lang="en-US" sz="3200" dirty="0" smtClean="0"/>
              <a:t>Astounded that Your gospel beckoned me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Surrounded, </a:t>
            </a:r>
            <a:br>
              <a:rPr lang="en-US" sz="3200" dirty="0" smtClean="0"/>
            </a:br>
            <a:r>
              <a:rPr lang="en-US" sz="3200" dirty="0" smtClean="0"/>
              <a:t>Surrounded but I've never been so free,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559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400" y="1092538"/>
            <a:ext cx="8255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will be my story</a:t>
            </a:r>
          </a:p>
          <a:p>
            <a:pPr algn="ctr"/>
            <a:r>
              <a:rPr lang="en-US" sz="3200" dirty="0" smtClean="0"/>
              <a:t>This will be my song</a:t>
            </a:r>
          </a:p>
          <a:p>
            <a:pPr algn="ctr"/>
            <a:r>
              <a:rPr lang="en-US" sz="3200" dirty="0" smtClean="0"/>
              <a:t>You'll always be my savior.</a:t>
            </a:r>
          </a:p>
          <a:p>
            <a:pPr algn="ctr"/>
            <a:r>
              <a:rPr lang="en-US" sz="3200" dirty="0" smtClean="0"/>
              <a:t>You will always have my heart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070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400" y="533738"/>
            <a:ext cx="8255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Determined</a:t>
            </a:r>
            <a:r>
              <a:rPr lang="en-US" sz="3200" dirty="0" smtClean="0"/>
              <a:t>, </a:t>
            </a:r>
            <a:br>
              <a:rPr lang="en-US" sz="3200" dirty="0" smtClean="0"/>
            </a:br>
            <a:r>
              <a:rPr lang="en-US" sz="3200" dirty="0" smtClean="0"/>
              <a:t>Determined now to live this life for You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You're so worthy my greatest gift would be the least You're due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5603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400" y="1092538"/>
            <a:ext cx="8255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This will be my story</a:t>
            </a:r>
          </a:p>
          <a:p>
            <a:pPr algn="ctr"/>
            <a:r>
              <a:rPr lang="en-US" sz="3200" dirty="0" smtClean="0"/>
              <a:t>This will be my song</a:t>
            </a:r>
          </a:p>
          <a:p>
            <a:pPr algn="ctr"/>
            <a:r>
              <a:rPr lang="en-US" sz="3200" dirty="0" smtClean="0"/>
              <a:t>You'll always be my savior.</a:t>
            </a:r>
          </a:p>
          <a:p>
            <a:pPr algn="ctr"/>
            <a:r>
              <a:rPr lang="en-US" sz="3200" dirty="0" smtClean="0"/>
              <a:t>You will always have my heart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836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81</Words>
  <Application>Microsoft Macintosh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3</cp:revision>
  <dcterms:created xsi:type="dcterms:W3CDTF">2017-05-20T10:37:55Z</dcterms:created>
  <dcterms:modified xsi:type="dcterms:W3CDTF">2017-05-20T11:08:04Z</dcterms:modified>
</cp:coreProperties>
</file>