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3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2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6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8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7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5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6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3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9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D90A-1B4D-CA4E-9105-F1F0B816C85F}" type="datetimeFigureOut">
              <a:rPr lang="en-US" smtClean="0"/>
              <a:t>10/03/18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10F4-A4DC-4844-B965-0B4A76A21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8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205"/>
            <a:ext cx="7772400" cy="1470025"/>
          </a:xfrm>
        </p:spPr>
        <p:txBody>
          <a:bodyPr/>
          <a:lstStyle/>
          <a:p>
            <a:r>
              <a:rPr lang="en-US" u="sng" dirty="0" smtClean="0"/>
              <a:t>Almighty God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808878" y="1626230"/>
            <a:ext cx="72669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The rising sun that fills the sky</a:t>
            </a:r>
          </a:p>
          <a:p>
            <a:pPr algn="ctr"/>
            <a:r>
              <a:rPr lang="en-US" sz="3600" dirty="0" smtClean="0"/>
              <a:t>The starry host that lights the night</a:t>
            </a:r>
          </a:p>
          <a:p>
            <a:pPr algn="ctr"/>
            <a:r>
              <a:rPr lang="en-US" sz="3600" dirty="0" smtClean="0"/>
              <a:t>Reflecting Your glory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The mountain heights, forever stand</a:t>
            </a:r>
          </a:p>
          <a:p>
            <a:pPr algn="ctr"/>
            <a:r>
              <a:rPr lang="en-US" sz="3600" dirty="0" smtClean="0"/>
              <a:t>The rain that falls to soak the land</a:t>
            </a:r>
          </a:p>
          <a:p>
            <a:pPr algn="ctr"/>
            <a:r>
              <a:rPr lang="en-US" sz="3600" dirty="0" smtClean="0"/>
              <a:t>Respond to Your glory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7948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025" y="866915"/>
            <a:ext cx="79710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Almighty God, </a:t>
            </a:r>
          </a:p>
          <a:p>
            <a:pPr algn="ctr"/>
            <a:r>
              <a:rPr lang="en-US" sz="3600" dirty="0" smtClean="0"/>
              <a:t>in every way</a:t>
            </a:r>
          </a:p>
          <a:p>
            <a:pPr algn="ctr"/>
            <a:r>
              <a:rPr lang="en-US" sz="3600" dirty="0" smtClean="0"/>
              <a:t>You are above and beyond understanding</a:t>
            </a:r>
          </a:p>
          <a:p>
            <a:pPr algn="ctr"/>
            <a:r>
              <a:rPr lang="en-US" sz="3600" dirty="0" smtClean="0"/>
              <a:t>If we did not praise, </a:t>
            </a:r>
            <a:br>
              <a:rPr lang="en-US" sz="3600" dirty="0" smtClean="0"/>
            </a:br>
            <a:r>
              <a:rPr lang="en-US" sz="3600" dirty="0" smtClean="0"/>
              <a:t>the rocks would cry out</a:t>
            </a:r>
          </a:p>
          <a:p>
            <a:pPr algn="ctr"/>
            <a:r>
              <a:rPr lang="en-US" sz="3600" dirty="0" smtClean="0"/>
              <a:t>Glorious God, high above understanding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7670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7903" y="866915"/>
            <a:ext cx="72669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The vast expanse of earth and sea</a:t>
            </a:r>
          </a:p>
          <a:p>
            <a:pPr algn="ctr"/>
            <a:r>
              <a:rPr lang="en-US" sz="3600" dirty="0" smtClean="0"/>
              <a:t>Held by You in harmony</a:t>
            </a:r>
          </a:p>
          <a:p>
            <a:pPr algn="ctr"/>
            <a:r>
              <a:rPr lang="en-US" sz="3600" dirty="0" smtClean="0"/>
              <a:t>Speaks of Your glory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All You've made, since time began</a:t>
            </a:r>
          </a:p>
          <a:p>
            <a:pPr algn="ctr"/>
            <a:r>
              <a:rPr lang="en-US" sz="3600" dirty="0" smtClean="0"/>
              <a:t>Life itself, Your perfect plan</a:t>
            </a:r>
          </a:p>
          <a:p>
            <a:pPr algn="ctr"/>
            <a:r>
              <a:rPr lang="en-US" sz="3600" dirty="0" smtClean="0"/>
              <a:t>And it's all for You glory</a:t>
            </a:r>
          </a:p>
        </p:txBody>
      </p:sp>
    </p:spTree>
    <p:extLst>
      <p:ext uri="{BB962C8B-B14F-4D97-AF65-F5344CB8AC3E}">
        <p14:creationId xmlns:p14="http://schemas.microsoft.com/office/powerpoint/2010/main" val="269701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025" y="866915"/>
            <a:ext cx="79710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Almighty God, </a:t>
            </a:r>
          </a:p>
          <a:p>
            <a:pPr algn="ctr"/>
            <a:r>
              <a:rPr lang="en-US" sz="3600" dirty="0" smtClean="0"/>
              <a:t>in every way</a:t>
            </a:r>
          </a:p>
          <a:p>
            <a:pPr algn="ctr"/>
            <a:r>
              <a:rPr lang="en-US" sz="3600" dirty="0" smtClean="0"/>
              <a:t>You are above and beyond understanding</a:t>
            </a:r>
          </a:p>
          <a:p>
            <a:pPr algn="ctr"/>
            <a:r>
              <a:rPr lang="en-US" sz="3600" dirty="0" smtClean="0"/>
              <a:t>If we did not praise, </a:t>
            </a:r>
            <a:br>
              <a:rPr lang="en-US" sz="3600" dirty="0" smtClean="0"/>
            </a:br>
            <a:r>
              <a:rPr lang="en-US" sz="3600" dirty="0" smtClean="0"/>
              <a:t>the rocks would cry out</a:t>
            </a:r>
          </a:p>
          <a:p>
            <a:pPr algn="ctr"/>
            <a:r>
              <a:rPr lang="en-US" sz="3600" dirty="0" smtClean="0"/>
              <a:t>Glorious God, high above understanding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21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5513" y="866915"/>
            <a:ext cx="726696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Creation joins as one to sing</a:t>
            </a:r>
          </a:p>
          <a:p>
            <a:pPr algn="ctr"/>
            <a:r>
              <a:rPr lang="en-US" sz="3600" dirty="0" smtClean="0"/>
              <a:t>"Glorious God"</a:t>
            </a:r>
          </a:p>
          <a:p>
            <a:pPr algn="ctr"/>
            <a:r>
              <a:rPr lang="en-US" sz="3600" dirty="0" smtClean="0"/>
              <a:t>So far about all earthly things</a:t>
            </a:r>
          </a:p>
        </p:txBody>
      </p:sp>
    </p:spTree>
    <p:extLst>
      <p:ext uri="{BB962C8B-B14F-4D97-AF65-F5344CB8AC3E}">
        <p14:creationId xmlns:p14="http://schemas.microsoft.com/office/powerpoint/2010/main" val="3945497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025" y="866915"/>
            <a:ext cx="79710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Almighty God, </a:t>
            </a:r>
          </a:p>
          <a:p>
            <a:pPr algn="ctr"/>
            <a:r>
              <a:rPr lang="en-US" sz="3600" dirty="0" smtClean="0"/>
              <a:t>in every way</a:t>
            </a:r>
          </a:p>
          <a:p>
            <a:pPr algn="ctr"/>
            <a:r>
              <a:rPr lang="en-US" sz="3600" dirty="0" smtClean="0"/>
              <a:t>You are above and beyond understanding</a:t>
            </a:r>
          </a:p>
          <a:p>
            <a:pPr algn="ctr"/>
            <a:r>
              <a:rPr lang="en-US" sz="3600" dirty="0" smtClean="0"/>
              <a:t>If we did not praise, </a:t>
            </a:r>
            <a:br>
              <a:rPr lang="en-US" sz="3600" dirty="0" smtClean="0"/>
            </a:br>
            <a:r>
              <a:rPr lang="en-US" sz="3600" dirty="0" smtClean="0"/>
              <a:t>the rocks would cry out</a:t>
            </a:r>
          </a:p>
          <a:p>
            <a:pPr algn="ctr"/>
            <a:r>
              <a:rPr lang="en-US" sz="3600" dirty="0" smtClean="0"/>
              <a:t>Glorious God, high above understanding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054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Almighty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Almighty God</dc:title>
  <dc:creator>Si</dc:creator>
  <cp:lastModifiedBy>Si</cp:lastModifiedBy>
  <cp:revision>1</cp:revision>
  <dcterms:created xsi:type="dcterms:W3CDTF">2018-03-10T14:04:23Z</dcterms:created>
  <dcterms:modified xsi:type="dcterms:W3CDTF">2018-03-10T14:08:42Z</dcterms:modified>
</cp:coreProperties>
</file>