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7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14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0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34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12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73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81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1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7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4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51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B6B03-6833-1A49-AD04-9003A15348BF}" type="datetimeFigureOut">
              <a:rPr lang="en-US" smtClean="0"/>
              <a:t>06/01/18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5CB76-4874-6E4B-941A-35A861CA2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60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7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80138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How great is your love, it never gives up on me</a:t>
            </a:r>
          </a:p>
          <a:p>
            <a:pPr algn="ctr"/>
            <a:r>
              <a:rPr lang="en-US" sz="3200" dirty="0"/>
              <a:t>Stronger than shame, carries me back to you </a:t>
            </a:r>
          </a:p>
          <a:p>
            <a:pPr algn="ctr"/>
            <a:r>
              <a:rPr lang="en-US" sz="3200" dirty="0"/>
              <a:t>Jesus my redeemer, </a:t>
            </a:r>
          </a:p>
          <a:p>
            <a:pPr algn="ctr"/>
            <a:r>
              <a:rPr lang="en-US" sz="3200" dirty="0"/>
              <a:t>You have made a way</a:t>
            </a:r>
          </a:p>
        </p:txBody>
      </p:sp>
    </p:spTree>
    <p:extLst>
      <p:ext uri="{BB962C8B-B14F-4D97-AF65-F5344CB8AC3E}">
        <p14:creationId xmlns:p14="http://schemas.microsoft.com/office/powerpoint/2010/main" val="27878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80138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All glory to God who is able</a:t>
            </a:r>
          </a:p>
          <a:p>
            <a:pPr algn="ctr"/>
            <a:r>
              <a:rPr lang="en-US" sz="3200" dirty="0"/>
              <a:t>All power and praise</a:t>
            </a:r>
          </a:p>
          <a:p>
            <a:pPr algn="ctr"/>
            <a:r>
              <a:rPr lang="en-US" sz="3200" dirty="0"/>
              <a:t>Forever the earth will proclaim</a:t>
            </a:r>
          </a:p>
          <a:p>
            <a:pPr algn="ctr"/>
            <a:r>
              <a:rPr lang="en-US" sz="3200" dirty="0"/>
              <a:t>You are mighty, you are mighty</a:t>
            </a:r>
          </a:p>
        </p:txBody>
      </p:sp>
    </p:spTree>
    <p:extLst>
      <p:ext uri="{BB962C8B-B14F-4D97-AF65-F5344CB8AC3E}">
        <p14:creationId xmlns:p14="http://schemas.microsoft.com/office/powerpoint/2010/main" val="1750010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801383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So great is your love, keeps all its promises</a:t>
            </a:r>
          </a:p>
          <a:p>
            <a:pPr algn="ctr"/>
            <a:r>
              <a:rPr lang="en-US" sz="3200" dirty="0"/>
              <a:t>Unshakeable, eternity rests in your hands</a:t>
            </a:r>
          </a:p>
          <a:p>
            <a:pPr algn="ctr"/>
            <a:r>
              <a:rPr lang="en-US" sz="3200" dirty="0"/>
              <a:t>Jesus I surrender, lead me in your ways</a:t>
            </a:r>
          </a:p>
        </p:txBody>
      </p:sp>
    </p:spTree>
    <p:extLst>
      <p:ext uri="{BB962C8B-B14F-4D97-AF65-F5344CB8AC3E}">
        <p14:creationId xmlns:p14="http://schemas.microsoft.com/office/powerpoint/2010/main" val="964108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80138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All glory to God who is able</a:t>
            </a:r>
          </a:p>
          <a:p>
            <a:pPr algn="ctr"/>
            <a:r>
              <a:rPr lang="en-US" sz="3200" dirty="0"/>
              <a:t>All power and praise</a:t>
            </a:r>
          </a:p>
          <a:p>
            <a:pPr algn="ctr"/>
            <a:r>
              <a:rPr lang="en-US" sz="3200" dirty="0"/>
              <a:t>Forever the earth will proclaim</a:t>
            </a:r>
          </a:p>
          <a:p>
            <a:pPr algn="ctr"/>
            <a:r>
              <a:rPr lang="en-US" sz="3200" dirty="0"/>
              <a:t>You are mighty, you are mighty</a:t>
            </a:r>
          </a:p>
        </p:txBody>
      </p:sp>
    </p:spTree>
    <p:extLst>
      <p:ext uri="{BB962C8B-B14F-4D97-AF65-F5344CB8AC3E}">
        <p14:creationId xmlns:p14="http://schemas.microsoft.com/office/powerpoint/2010/main" val="2703757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80138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Lift him higher, he is mighty</a:t>
            </a:r>
          </a:p>
          <a:p>
            <a:pPr algn="ctr"/>
            <a:r>
              <a:rPr lang="en-US" sz="3200" dirty="0"/>
              <a:t>Lift him higher, he is God</a:t>
            </a:r>
          </a:p>
          <a:p>
            <a:pPr algn="ctr"/>
            <a:r>
              <a:rPr lang="en-US" sz="3200" dirty="0"/>
              <a:t>Lift him higher, he is mighty</a:t>
            </a:r>
          </a:p>
          <a:p>
            <a:pPr algn="ctr"/>
            <a:r>
              <a:rPr lang="en-US" sz="3200" dirty="0"/>
              <a:t>Lift him higher, he is God</a:t>
            </a:r>
          </a:p>
        </p:txBody>
      </p:sp>
    </p:spTree>
    <p:extLst>
      <p:ext uri="{BB962C8B-B14F-4D97-AF65-F5344CB8AC3E}">
        <p14:creationId xmlns:p14="http://schemas.microsoft.com/office/powerpoint/2010/main" val="325567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4631" y="1045978"/>
            <a:ext cx="801383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All glory to God who is able</a:t>
            </a:r>
          </a:p>
          <a:p>
            <a:pPr algn="ctr"/>
            <a:r>
              <a:rPr lang="en-US" sz="3200" dirty="0"/>
              <a:t>All power and praise</a:t>
            </a:r>
          </a:p>
          <a:p>
            <a:pPr algn="ctr"/>
            <a:r>
              <a:rPr lang="en-US" sz="3200" dirty="0"/>
              <a:t>Forever the earth will proclaim</a:t>
            </a:r>
          </a:p>
          <a:p>
            <a:pPr algn="ctr"/>
            <a:r>
              <a:rPr lang="en-US" sz="3200" dirty="0"/>
              <a:t>You are mighty, you are mighty</a:t>
            </a:r>
          </a:p>
        </p:txBody>
      </p:sp>
    </p:spTree>
    <p:extLst>
      <p:ext uri="{BB962C8B-B14F-4D97-AF65-F5344CB8AC3E}">
        <p14:creationId xmlns:p14="http://schemas.microsoft.com/office/powerpoint/2010/main" val="653360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Macintosh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2</cp:revision>
  <dcterms:created xsi:type="dcterms:W3CDTF">2016-07-15T18:55:35Z</dcterms:created>
  <dcterms:modified xsi:type="dcterms:W3CDTF">2018-01-06T21:57:02Z</dcterms:modified>
</cp:coreProperties>
</file>