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5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92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8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4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6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7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5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1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6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3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1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7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43F83-A0F9-9D45-863A-40D8EF209B92}" type="datetimeFigureOut">
              <a:rPr lang="en-US" smtClean="0"/>
              <a:t>13/01/17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513A5-97B6-E243-99FB-1EB6071B3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0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50900"/>
            <a:ext cx="6157269" cy="833987"/>
          </a:xfrm>
        </p:spPr>
        <p:txBody>
          <a:bodyPr/>
          <a:lstStyle/>
          <a:p>
            <a:r>
              <a:rPr lang="en-US" u="sng" dirty="0" smtClean="0"/>
              <a:t>All Glory Be to Christ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-273475" y="1047759"/>
            <a:ext cx="9505486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/>
              <a:t>Should nothing of our efforts stand, </a:t>
            </a:r>
            <a:endParaRPr lang="en-GB" sz="3600" dirty="0" smtClean="0"/>
          </a:p>
          <a:p>
            <a:pPr algn="ctr"/>
            <a:r>
              <a:rPr lang="en-GB" sz="3600" dirty="0" smtClean="0"/>
              <a:t>no </a:t>
            </a:r>
            <a:r>
              <a:rPr lang="en-GB" sz="3600" dirty="0"/>
              <a:t>legacy </a:t>
            </a:r>
            <a:r>
              <a:rPr lang="en-GB" sz="3600" dirty="0" smtClean="0"/>
              <a:t>survive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>Unless the Lord does raise the house, </a:t>
            </a:r>
            <a:endParaRPr lang="en-GB" sz="3600" dirty="0" smtClean="0"/>
          </a:p>
          <a:p>
            <a:pPr algn="ctr"/>
            <a:r>
              <a:rPr lang="en-GB" sz="3600" dirty="0" smtClean="0"/>
              <a:t>in </a:t>
            </a:r>
            <a:r>
              <a:rPr lang="en-GB" sz="3600" dirty="0"/>
              <a:t>vain its builders strive </a:t>
            </a:r>
            <a:br>
              <a:rPr lang="en-GB" sz="3600" dirty="0"/>
            </a:br>
            <a:r>
              <a:rPr lang="en-GB" sz="3600" dirty="0"/>
              <a:t>To you who boast tomorrow’s gain, </a:t>
            </a:r>
            <a:endParaRPr lang="en-GB" sz="3600" dirty="0" smtClean="0"/>
          </a:p>
          <a:p>
            <a:pPr algn="ctr"/>
            <a:r>
              <a:rPr lang="en-GB" sz="3600" dirty="0" smtClean="0"/>
              <a:t>tell </a:t>
            </a:r>
            <a:r>
              <a:rPr lang="en-GB" sz="3600" dirty="0"/>
              <a:t>me what is your life </a:t>
            </a:r>
            <a:br>
              <a:rPr lang="en-GB" sz="3600" dirty="0"/>
            </a:br>
            <a:r>
              <a:rPr lang="en-GB" sz="3600" dirty="0"/>
              <a:t>A mist that vanishes at dawn, </a:t>
            </a:r>
            <a:endParaRPr lang="en-GB" sz="3600" dirty="0" smtClean="0"/>
          </a:p>
          <a:p>
            <a:pPr algn="ctr"/>
            <a:r>
              <a:rPr lang="en-GB" sz="3600" dirty="0" smtClean="0"/>
              <a:t>All </a:t>
            </a:r>
            <a:r>
              <a:rPr lang="en-GB" sz="3600" dirty="0"/>
              <a:t>glory be to </a:t>
            </a:r>
            <a:r>
              <a:rPr lang="en-GB" sz="3600" dirty="0" smtClean="0"/>
              <a:t>Christ</a:t>
            </a:r>
            <a:r>
              <a:rPr lang="en-GB" sz="3600" dirty="0"/>
              <a:t>!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190745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60312" y="1487878"/>
            <a:ext cx="95054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All glory be to Christ our king!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All </a:t>
            </a:r>
            <a:r>
              <a:rPr lang="en-US" sz="3600" dirty="0"/>
              <a:t>glory be to Christ! </a:t>
            </a:r>
            <a:br>
              <a:rPr lang="en-US" sz="3600" dirty="0"/>
            </a:br>
            <a:r>
              <a:rPr lang="en-US" sz="3600" dirty="0"/>
              <a:t>His rule and reign we’ll ever </a:t>
            </a:r>
            <a:r>
              <a:rPr lang="en-US" sz="3600" dirty="0" smtClean="0"/>
              <a:t>sing </a:t>
            </a:r>
            <a:br>
              <a:rPr lang="en-US" sz="3600" dirty="0" smtClean="0"/>
            </a:br>
            <a:r>
              <a:rPr lang="en-US" sz="3600" dirty="0" smtClean="0"/>
              <a:t>All </a:t>
            </a:r>
            <a:r>
              <a:rPr lang="en-US" sz="3600" dirty="0"/>
              <a:t>glory be to Christ!</a:t>
            </a:r>
            <a:r>
              <a:rPr lang="en-GB" sz="3600" dirty="0" smtClean="0">
                <a:effectLst/>
              </a:rPr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0904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35752" y="984885"/>
            <a:ext cx="9505486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His will be done, His kingdom come,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on </a:t>
            </a:r>
            <a:r>
              <a:rPr lang="en-US" sz="3600" dirty="0"/>
              <a:t>earth as is above</a:t>
            </a:r>
            <a:br>
              <a:rPr lang="en-US" sz="3600" dirty="0"/>
            </a:br>
            <a:r>
              <a:rPr lang="en-US" sz="3600" dirty="0"/>
              <a:t>Who is Himself our daily bread,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praise </a:t>
            </a:r>
            <a:r>
              <a:rPr lang="en-US" sz="3600" dirty="0"/>
              <a:t>Him the Lord of love </a:t>
            </a:r>
            <a:br>
              <a:rPr lang="en-US" sz="3600" dirty="0"/>
            </a:br>
            <a:r>
              <a:rPr lang="en-US" sz="3600" dirty="0"/>
              <a:t>Let living water satisfy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the </a:t>
            </a:r>
            <a:r>
              <a:rPr lang="en-US" sz="3600" dirty="0"/>
              <a:t>thirsty without price</a:t>
            </a:r>
            <a:br>
              <a:rPr lang="en-US" sz="3600" dirty="0"/>
            </a:br>
            <a:r>
              <a:rPr lang="en-US" sz="3600" dirty="0"/>
              <a:t>We’ll take a cup of kindness yet,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all </a:t>
            </a:r>
            <a:r>
              <a:rPr lang="en-US" sz="3600" dirty="0"/>
              <a:t>glory be to Christ!</a:t>
            </a:r>
            <a:r>
              <a:rPr lang="en-GB" sz="3600" dirty="0" smtClean="0">
                <a:effectLst/>
              </a:rPr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37793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60312" y="1487878"/>
            <a:ext cx="95054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All glory be to Christ our king!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All </a:t>
            </a:r>
            <a:r>
              <a:rPr lang="en-US" sz="3600" dirty="0"/>
              <a:t>glory be to Christ! </a:t>
            </a:r>
            <a:br>
              <a:rPr lang="en-US" sz="3600" dirty="0"/>
            </a:br>
            <a:r>
              <a:rPr lang="en-US" sz="3600" dirty="0"/>
              <a:t>His rule and reign we’ll ever </a:t>
            </a:r>
            <a:r>
              <a:rPr lang="en-US" sz="3600" dirty="0" smtClean="0"/>
              <a:t>sing </a:t>
            </a:r>
            <a:br>
              <a:rPr lang="en-US" sz="3600" dirty="0" smtClean="0"/>
            </a:br>
            <a:r>
              <a:rPr lang="en-US" sz="3600" dirty="0" smtClean="0"/>
              <a:t>All </a:t>
            </a:r>
            <a:r>
              <a:rPr lang="en-US" sz="3600" dirty="0"/>
              <a:t>glory be to Christ!</a:t>
            </a:r>
            <a:r>
              <a:rPr lang="en-GB" sz="3600" dirty="0" smtClean="0">
                <a:effectLst/>
              </a:rPr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90518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35752" y="984885"/>
            <a:ext cx="9505486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When on the day the great I Am,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the </a:t>
            </a:r>
            <a:r>
              <a:rPr lang="en-US" sz="3600" dirty="0"/>
              <a:t>faithful and the true </a:t>
            </a:r>
            <a:br>
              <a:rPr lang="en-US" sz="3600" dirty="0"/>
            </a:br>
            <a:r>
              <a:rPr lang="en-US" sz="3600" dirty="0"/>
              <a:t>The Lamb who was for sinners slain,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is </a:t>
            </a:r>
            <a:r>
              <a:rPr lang="en-US" sz="3600" dirty="0"/>
              <a:t>making all things new. </a:t>
            </a:r>
            <a:br>
              <a:rPr lang="en-US" sz="3600" dirty="0"/>
            </a:br>
            <a:r>
              <a:rPr lang="en-US" sz="3600" dirty="0"/>
              <a:t>Behold our God shall live with us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and </a:t>
            </a:r>
            <a:r>
              <a:rPr lang="en-US" sz="3600" dirty="0"/>
              <a:t>be our steadfast light </a:t>
            </a:r>
            <a:br>
              <a:rPr lang="en-US" sz="3600" dirty="0"/>
            </a:br>
            <a:r>
              <a:rPr lang="en-US" sz="3600" dirty="0"/>
              <a:t>And we shall ere his people be,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all </a:t>
            </a:r>
            <a:r>
              <a:rPr lang="en-US" sz="3600" dirty="0"/>
              <a:t>glory be to Christ!</a:t>
            </a:r>
            <a:r>
              <a:rPr lang="en-GB" sz="3600" dirty="0" smtClean="0">
                <a:effectLst/>
              </a:rPr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5023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60312" y="1487878"/>
            <a:ext cx="95054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All glory be to Christ our king!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All </a:t>
            </a:r>
            <a:r>
              <a:rPr lang="en-US" sz="3600" dirty="0"/>
              <a:t>glory be to Christ! </a:t>
            </a:r>
            <a:br>
              <a:rPr lang="en-US" sz="3600" dirty="0"/>
            </a:br>
            <a:r>
              <a:rPr lang="en-US" sz="3600" dirty="0"/>
              <a:t>His rule and reign we’ll ever </a:t>
            </a:r>
            <a:r>
              <a:rPr lang="en-US" sz="3600" dirty="0" smtClean="0"/>
              <a:t>sing </a:t>
            </a:r>
            <a:br>
              <a:rPr lang="en-US" sz="3600" dirty="0" smtClean="0"/>
            </a:br>
            <a:r>
              <a:rPr lang="en-US" sz="3600" dirty="0" smtClean="0"/>
              <a:t>All </a:t>
            </a:r>
            <a:r>
              <a:rPr lang="en-US" sz="3600" dirty="0"/>
              <a:t>glory be to Christ!</a:t>
            </a:r>
            <a:r>
              <a:rPr lang="en-GB" sz="3600" dirty="0" smtClean="0">
                <a:effectLst/>
              </a:rPr>
              <a:t>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5444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57</Words>
  <Application>Microsoft Macintosh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All Glory Be to Christ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Glory Be to Christ</dc:title>
  <dc:creator>Si</dc:creator>
  <cp:lastModifiedBy>Si</cp:lastModifiedBy>
  <cp:revision>1</cp:revision>
  <dcterms:created xsi:type="dcterms:W3CDTF">2017-01-13T16:26:49Z</dcterms:created>
  <dcterms:modified xsi:type="dcterms:W3CDTF">2017-01-13T16:31:43Z</dcterms:modified>
</cp:coreProperties>
</file>