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57" r:id="rId2"/>
    <p:sldId id="485" r:id="rId3"/>
    <p:sldId id="398" r:id="rId4"/>
    <p:sldId id="400" r:id="rId5"/>
    <p:sldId id="428" r:id="rId6"/>
    <p:sldId id="464" r:id="rId7"/>
    <p:sldId id="478" r:id="rId8"/>
    <p:sldId id="479" r:id="rId9"/>
    <p:sldId id="439" r:id="rId10"/>
    <p:sldId id="468" r:id="rId11"/>
    <p:sldId id="469" r:id="rId12"/>
    <p:sldId id="470" r:id="rId13"/>
    <p:sldId id="471" r:id="rId14"/>
    <p:sldId id="446" r:id="rId15"/>
    <p:sldId id="487" r:id="rId16"/>
    <p:sldId id="488" r:id="rId17"/>
    <p:sldId id="486" r:id="rId18"/>
    <p:sldId id="490" r:id="rId19"/>
    <p:sldId id="489" r:id="rId20"/>
    <p:sldId id="460" r:id="rId21"/>
    <p:sldId id="461" r:id="rId22"/>
    <p:sldId id="481" r:id="rId23"/>
    <p:sldId id="480" r:id="rId24"/>
    <p:sldId id="483" r:id="rId25"/>
    <p:sldId id="482" r:id="rId26"/>
    <p:sldId id="484" r:id="rId27"/>
    <p:sldId id="462" r:id="rId28"/>
    <p:sldId id="477" r:id="rId29"/>
    <p:sldId id="448" r:id="rId30"/>
    <p:sldId id="475" r:id="rId31"/>
    <p:sldId id="440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6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33BE84-5567-4C99-B803-3066B4B0ABA8}" type="datetimeFigureOut">
              <a:rPr lang="en-GB" altLang="en-US"/>
              <a:pPr/>
              <a:t>19/12/15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68E2F9-CD1F-4AC8-8553-596C6B7A89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5610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945DFE6-9AA6-462B-A37D-622079C99A0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O Lord My God ( verse 1 ) 1/5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440B9BC4-C5FB-4BA6-A298-21B4D7A0A11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O Lord My God ( verse 1 ) 1/5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904D4A8A-842D-4A6F-9453-218E1602EEF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O Lord My God ( verse 1 ) 1/5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D9B7C3-6F77-4F11-8EF1-5953844CCD35}" type="datetimeFigureOut">
              <a:rPr lang="en-GB" altLang="en-US"/>
              <a:pPr/>
              <a:t>19/12/15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28C0A-45C9-4B66-98ED-E8206E9529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562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6B1F84-9E8F-4288-9B8B-D272474D2843}" type="datetimeFigureOut">
              <a:rPr lang="en-GB" altLang="en-US"/>
              <a:pPr/>
              <a:t>19/12/15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217AC-E64B-43D9-B25E-7BA85001AE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612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C14CD-0373-4D5C-82BD-CF85233E8C8A}" type="datetimeFigureOut">
              <a:rPr lang="en-GB" altLang="en-US"/>
              <a:pPr/>
              <a:t>19/12/15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93666-A2ED-4BA1-A9C0-D4B723E512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547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B55AAA-FC7A-47FB-A20A-C26C5FF6461E}" type="datetimeFigureOut">
              <a:rPr lang="en-GB" altLang="en-US"/>
              <a:pPr/>
              <a:t>19/12/15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435EF-98E3-4F85-BD8A-2EC15E459C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886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A37E66-9692-427B-9D8E-A432F587A5EA}" type="datetimeFigureOut">
              <a:rPr lang="en-GB" altLang="en-US"/>
              <a:pPr/>
              <a:t>19/12/15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C0BE3-3B4E-4CE6-971F-39AF2F5BC5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977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CC091-C275-45AA-914D-5493306780FA}" type="datetimeFigureOut">
              <a:rPr lang="en-GB" altLang="en-US"/>
              <a:pPr/>
              <a:t>19/12/15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1829F-BB6E-46B0-B54B-E0B99E28CA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974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D7D858-1870-47CF-A0B9-AF8A8DB549F5}" type="datetimeFigureOut">
              <a:rPr lang="en-GB" altLang="en-US"/>
              <a:pPr/>
              <a:t>19/12/15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6EEBC-E122-4C1F-A0A3-5255724BF2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413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6CF219-FBF3-484F-A3AC-2971BDE90768}" type="datetimeFigureOut">
              <a:rPr lang="en-GB" altLang="en-US"/>
              <a:pPr/>
              <a:t>19/12/15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C3DD2-453F-409A-A554-C9B2F5E275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409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F7E4A7-FB51-4665-A9FB-19ECF2E3D73F}" type="datetimeFigureOut">
              <a:rPr lang="en-GB" altLang="en-US"/>
              <a:pPr/>
              <a:t>19/12/15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082A1-1309-40F2-AAC9-C4D60588E2F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115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F5DAB4-828F-4AFC-899A-779A25046E04}" type="datetimeFigureOut">
              <a:rPr lang="en-GB" altLang="en-US"/>
              <a:pPr/>
              <a:t>19/12/15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EC04D-4150-4F1B-ACEA-B0E3810FE2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39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6D5043-FDBA-4ED1-9664-9C01540BFD45}" type="datetimeFigureOut">
              <a:rPr lang="en-GB" altLang="en-US"/>
              <a:pPr/>
              <a:t>19/12/15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A5977-5F28-4C81-8711-991CE552EB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745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3788662-4C17-480D-A80F-CDE4D35C34F4}" type="datetimeFigureOut">
              <a:rPr lang="en-GB" altLang="en-US"/>
              <a:pPr/>
              <a:t>19/12/15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06578F-2F68-4EB1-A3E3-46E530262EE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tmas berri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837" y="38914"/>
            <a:ext cx="1312657" cy="1249878"/>
          </a:xfrm>
          <a:prstGeom prst="rect">
            <a:avLst/>
          </a:prstGeom>
        </p:spPr>
      </p:pic>
      <p:sp>
        <p:nvSpPr>
          <p:cNvPr id="9217" name="Title 1"/>
          <p:cNvSpPr>
            <a:spLocks noGrp="1"/>
          </p:cNvSpPr>
          <p:nvPr>
            <p:ph type="ctrTitle"/>
          </p:nvPr>
        </p:nvSpPr>
        <p:spPr>
          <a:xfrm>
            <a:off x="682178" y="0"/>
            <a:ext cx="8642350" cy="1470025"/>
          </a:xfrm>
        </p:spPr>
        <p:txBody>
          <a:bodyPr/>
          <a:lstStyle/>
          <a:p>
            <a:pPr algn="l"/>
            <a:r>
              <a:rPr lang="en-GB" altLang="en-US" sz="3200" dirty="0" smtClean="0"/>
              <a:t>Welcome to City of Peace Community Church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GB">
              <a:ea typeface="+mn-ea"/>
            </a:endParaRPr>
          </a:p>
        </p:txBody>
      </p:sp>
      <p:pic>
        <p:nvPicPr>
          <p:cNvPr id="2" name="Picture 1" descr="imageedit_1_518536334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464976"/>
            <a:ext cx="9180512" cy="4980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GB" altLang="en-US" sz="4000" b="1" u="sng"/>
              <a:t>Joy to the World</a:t>
            </a:r>
            <a:endParaRPr lang="en-US" altLang="en-US" sz="4000" b="1" u="sng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</a:rPr>
              <a:t>Joy to the World , the Lord is come!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</a:rPr>
              <a:t>Let earth receive her King;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</a:rPr>
              <a:t>Let every heart prepare Him room,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</a:rPr>
              <a:t>And Heaven and nature sing,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</a:rPr>
              <a:t>And Heaven and nature sing,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</a:rPr>
              <a:t>And Heaven, and Heaven, and nature sing.</a:t>
            </a:r>
          </a:p>
        </p:txBody>
      </p:sp>
    </p:spTree>
    <p:extLst>
      <p:ext uri="{BB962C8B-B14F-4D97-AF65-F5344CB8AC3E}">
        <p14:creationId xmlns:p14="http://schemas.microsoft.com/office/powerpoint/2010/main" val="255182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060" y="1427389"/>
            <a:ext cx="8229600" cy="57451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Joy to the World, the Saviour reigns!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Let men their songs employ;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While fields and floods, rocks, hills and plains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Repeat the sounding joy,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Repeat the sounding joy,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Repeat, repeat, the sounding joy.</a:t>
            </a:r>
          </a:p>
        </p:txBody>
      </p:sp>
    </p:spTree>
    <p:extLst>
      <p:ext uri="{BB962C8B-B14F-4D97-AF65-F5344CB8AC3E}">
        <p14:creationId xmlns:p14="http://schemas.microsoft.com/office/powerpoint/2010/main" val="4260637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257" y="1345747"/>
            <a:ext cx="8229600" cy="57451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3600"/>
              <a:t>No more let sins and sorrows grow,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600"/>
              <a:t>Nor thorns infest the ground;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600"/>
              <a:t>He comes to make His blessings flow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600"/>
              <a:t>Far as the curse is found,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600"/>
              <a:t>Far as the curse is found,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600"/>
              <a:t>Far as, far as, the curse is found.</a:t>
            </a:r>
          </a:p>
        </p:txBody>
      </p:sp>
    </p:spTree>
    <p:extLst>
      <p:ext uri="{BB962C8B-B14F-4D97-AF65-F5344CB8AC3E}">
        <p14:creationId xmlns:p14="http://schemas.microsoft.com/office/powerpoint/2010/main" val="2640894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33500"/>
            <a:ext cx="8229600" cy="47164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He rules the world with truth and grace,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And makes the nations prove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The glories of His righteousness,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And wonders of His love,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And wonders of His love,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And wonders, wonders, of His love.</a:t>
            </a:r>
          </a:p>
        </p:txBody>
      </p:sp>
    </p:spTree>
    <p:extLst>
      <p:ext uri="{BB962C8B-B14F-4D97-AF65-F5344CB8AC3E}">
        <p14:creationId xmlns:p14="http://schemas.microsoft.com/office/powerpoint/2010/main" val="402696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E4F1E9BB-B236-49A3-BD7F-4823870D10D6}" type="slidenum">
              <a:rPr lang="en-US" altLang="en-US">
                <a:solidFill>
                  <a:srgbClr val="898989"/>
                </a:solidFill>
              </a:rPr>
              <a:pPr/>
              <a:t>14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GB">
              <a:ea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20688"/>
            <a:ext cx="853244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	</a:t>
            </a:r>
            <a:r>
              <a:rPr lang="en-US" sz="3000" dirty="0"/>
              <a:t>In the bleak midwinter, frosty wind made moan, </a:t>
            </a:r>
          </a:p>
          <a:p>
            <a:pPr algn="ctr"/>
            <a:r>
              <a:rPr lang="en-US" sz="3000" dirty="0"/>
              <a:t>earth stood hard as iron, water like a stone; </a:t>
            </a:r>
          </a:p>
          <a:p>
            <a:pPr algn="ctr"/>
            <a:r>
              <a:rPr lang="en-US" sz="3000" dirty="0"/>
              <a:t>snow had fallen, snow on snow, snow on snow, </a:t>
            </a:r>
          </a:p>
          <a:p>
            <a:pPr algn="ctr"/>
            <a:r>
              <a:rPr lang="en-US" sz="3000" dirty="0"/>
              <a:t>in the bleak midwinter, long ago. </a:t>
            </a:r>
          </a:p>
        </p:txBody>
      </p:sp>
    </p:spTree>
    <p:extLst>
      <p:ext uri="{BB962C8B-B14F-4D97-AF65-F5344CB8AC3E}">
        <p14:creationId xmlns:p14="http://schemas.microsoft.com/office/powerpoint/2010/main" val="922230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836712"/>
            <a:ext cx="83884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Our God, heaven cannot hold him, nor earth sustain; </a:t>
            </a:r>
          </a:p>
          <a:p>
            <a:pPr algn="ctr"/>
            <a:r>
              <a:rPr lang="en-US" sz="3000" dirty="0"/>
              <a:t>heaven and earth shall flee away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when </a:t>
            </a:r>
            <a:r>
              <a:rPr lang="en-US" sz="3000" dirty="0"/>
              <a:t>he comes to reign. </a:t>
            </a:r>
          </a:p>
          <a:p>
            <a:pPr algn="ctr"/>
            <a:r>
              <a:rPr lang="en-US" sz="3000" dirty="0"/>
              <a:t>In the bleak midwinter a stable place sufficed </a:t>
            </a:r>
          </a:p>
          <a:p>
            <a:pPr algn="ctr"/>
            <a:r>
              <a:rPr lang="en-US" sz="3000" dirty="0"/>
              <a:t>the Lord God Almighty, Jesus Christ. </a:t>
            </a:r>
          </a:p>
        </p:txBody>
      </p:sp>
    </p:spTree>
    <p:extLst>
      <p:ext uri="{BB962C8B-B14F-4D97-AF65-F5344CB8AC3E}">
        <p14:creationId xmlns:p14="http://schemas.microsoft.com/office/powerpoint/2010/main" val="2182265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E4F1E9BB-B236-49A3-BD7F-4823870D10D6}" type="slidenum">
              <a:rPr lang="en-US" altLang="en-US">
                <a:solidFill>
                  <a:srgbClr val="898989"/>
                </a:solidFill>
              </a:rPr>
              <a:pPr/>
              <a:t>17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GB"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548680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Angels and archangels may have gathered there, </a:t>
            </a:r>
          </a:p>
          <a:p>
            <a:pPr algn="ctr"/>
            <a:r>
              <a:rPr lang="en-US" sz="3000" dirty="0"/>
              <a:t>cherubim and seraphim thronged the air; </a:t>
            </a:r>
          </a:p>
          <a:p>
            <a:pPr algn="ctr"/>
            <a:r>
              <a:rPr lang="en-US" sz="3000" dirty="0"/>
              <a:t>but his mother only, in her maiden bliss, </a:t>
            </a:r>
          </a:p>
          <a:p>
            <a:pPr algn="ctr"/>
            <a:r>
              <a:rPr lang="en-US" sz="3000" dirty="0"/>
              <a:t>worshiped the beloved with a kiss. </a:t>
            </a:r>
          </a:p>
        </p:txBody>
      </p:sp>
    </p:spTree>
    <p:extLst>
      <p:ext uri="{BB962C8B-B14F-4D97-AF65-F5344CB8AC3E}">
        <p14:creationId xmlns:p14="http://schemas.microsoft.com/office/powerpoint/2010/main" val="1203834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E4F1E9BB-B236-49A3-BD7F-4823870D10D6}" type="slidenum">
              <a:rPr lang="en-US" altLang="en-US">
                <a:solidFill>
                  <a:srgbClr val="898989"/>
                </a:solidFill>
              </a:rPr>
              <a:pPr/>
              <a:t>18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GB"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476672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What can I give him, poor as I am? </a:t>
            </a:r>
          </a:p>
          <a:p>
            <a:pPr algn="ctr"/>
            <a:r>
              <a:rPr lang="en-US" sz="3000" dirty="0"/>
              <a:t>If I were a shepherd, I would bring a lamb; </a:t>
            </a:r>
          </a:p>
          <a:p>
            <a:pPr algn="ctr"/>
            <a:r>
              <a:rPr lang="en-US" sz="3000" dirty="0"/>
              <a:t>if I were a Wise Man, I would do my part; </a:t>
            </a:r>
          </a:p>
          <a:p>
            <a:pPr algn="ctr"/>
            <a:r>
              <a:rPr lang="en-US" sz="3000" dirty="0"/>
              <a:t>yet what I can I give him: give my heart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30431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E4F1E9BB-B236-49A3-BD7F-4823870D10D6}" type="slidenum">
              <a:rPr lang="en-US" altLang="en-US">
                <a:solidFill>
                  <a:srgbClr val="898989"/>
                </a:solidFill>
              </a:rPr>
              <a:pPr/>
              <a:t>19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GB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551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ristmas berri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837" y="38914"/>
            <a:ext cx="1312657" cy="1249878"/>
          </a:xfrm>
          <a:prstGeom prst="rect">
            <a:avLst/>
          </a:prstGeom>
        </p:spPr>
      </p:pic>
      <p:sp>
        <p:nvSpPr>
          <p:cNvPr id="9217" name="Title 1"/>
          <p:cNvSpPr>
            <a:spLocks noGrp="1"/>
          </p:cNvSpPr>
          <p:nvPr>
            <p:ph type="ctrTitle"/>
          </p:nvPr>
        </p:nvSpPr>
        <p:spPr>
          <a:xfrm>
            <a:off x="754186" y="0"/>
            <a:ext cx="8642350" cy="1470025"/>
          </a:xfrm>
        </p:spPr>
        <p:txBody>
          <a:bodyPr/>
          <a:lstStyle/>
          <a:p>
            <a:pPr algn="l"/>
            <a:r>
              <a:rPr lang="en-GB" altLang="en-US" sz="3200" dirty="0" smtClean="0"/>
              <a:t>Welcome to City of Peace Community Church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GB">
              <a:ea typeface="+mn-ea"/>
            </a:endParaRPr>
          </a:p>
        </p:txBody>
      </p:sp>
      <p:pic>
        <p:nvPicPr>
          <p:cNvPr id="4" name="Picture 3" descr="funny.pho.to_snow_effe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95319"/>
            <a:ext cx="7560840" cy="551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7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241425"/>
          </a:xfrm>
        </p:spPr>
        <p:txBody>
          <a:bodyPr/>
          <a:lstStyle/>
          <a:p>
            <a:r>
              <a:rPr lang="en-GB" altLang="en-US" sz="3200" b="1" u="sng">
                <a:latin typeface="Arial" panose="020B0604020202020204" pitchFamily="34" charset="0"/>
              </a:rPr>
              <a:t>Oh Holy Night </a:t>
            </a:r>
            <a:endParaRPr lang="en-US" altLang="en-US" sz="3200" b="1" u="sng" smtClean="0">
              <a:latin typeface="Arial" panose="020B0604020202020204" pitchFamily="34" charset="0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7924800" cy="4953000"/>
          </a:xfrm>
        </p:spPr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Oh holy night</a:t>
            </a:r>
          </a:p>
          <a:p>
            <a:r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 The stars are brightly shining </a:t>
            </a:r>
          </a:p>
          <a:p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</a:rPr>
              <a:t>It is the dawn of our dear saviours birth </a:t>
            </a:r>
          </a:p>
          <a:p>
            <a:endParaRPr lang="en-GB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</a:rPr>
              <a:t>Long lay the world </a:t>
            </a:r>
          </a:p>
          <a:p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</a:rPr>
              <a:t>In sin and e'er pining </a:t>
            </a:r>
          </a:p>
          <a:p>
            <a:r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To he appeared and the souls felt itd worth</a:t>
            </a: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229600" cy="61722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GB" altLang="en-US" smtClean="0">
                <a:latin typeface="Arial" panose="020B0604020202020204" pitchFamily="34" charset="0"/>
              </a:rPr>
              <a:t>A thrill of hope the weary world rejoices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smtClean="0">
                <a:latin typeface="Arial" panose="020B0604020202020204" pitchFamily="34" charset="0"/>
              </a:rPr>
              <a:t>For yonder breaks a new and glorious dawn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>
                <a:latin typeface="Arial" panose="020B0604020202020204" pitchFamily="34" charset="0"/>
              </a:rPr>
              <a:t>Fall on your knees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smtClean="0">
                <a:latin typeface="Arial" panose="020B0604020202020204" pitchFamily="34" charset="0"/>
              </a:rPr>
              <a:t>Oh hear the Saviour voice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>
                <a:latin typeface="Arial" panose="020B0604020202020204" pitchFamily="34" charset="0"/>
              </a:rPr>
              <a:t>Oh night divine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smtClean="0">
                <a:latin typeface="Arial" panose="020B0604020202020204" pitchFamily="34" charset="0"/>
              </a:rPr>
              <a:t>Oh night, when Christ was born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>
                <a:latin typeface="Arial" panose="020B0604020202020204" pitchFamily="34" charset="0"/>
              </a:rPr>
              <a:t>Oh night, divine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smtClean="0">
                <a:latin typeface="Arial" panose="020B0604020202020204" pitchFamily="34" charset="0"/>
              </a:rPr>
              <a:t>Oh night, oh night divine</a:t>
            </a:r>
            <a:endParaRPr lang="en-US" altLang="en-US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0396"/>
            <a:ext cx="8743950" cy="61722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proxnov-sbold"/>
              </a:rPr>
              <a:t>Led by the light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proxnov-sbold"/>
              </a:rPr>
              <a:t>of Faith serenely beaming,</a:t>
            </a:r>
            <a:r>
              <a:rPr lang="en-GB" dirty="0"/>
              <a:t/>
            </a:r>
            <a:br>
              <a:rPr lang="en-GB" dirty="0"/>
            </a:br>
            <a:r>
              <a:rPr lang="en-GB" b="0" i="0" dirty="0">
                <a:solidFill>
                  <a:srgbClr val="000000"/>
                </a:solidFill>
                <a:effectLst/>
                <a:latin typeface="proxnov-sbold"/>
              </a:rPr>
              <a:t>With glowing hearts by His cradle we stand.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algn="ctr">
              <a:buFont typeface="Wingdings" panose="05000000000000000000" pitchFamily="2" charset="2"/>
              <a:buNone/>
            </a:pPr>
            <a:r>
              <a:rPr lang="en-GB" b="0" i="0" dirty="0" smtClean="0">
                <a:solidFill>
                  <a:srgbClr val="000000"/>
                </a:solidFill>
                <a:effectLst/>
                <a:latin typeface="proxnov-sbold"/>
              </a:rPr>
              <a:t>So </a:t>
            </a:r>
            <a:r>
              <a:rPr lang="en-GB" b="0" i="0" dirty="0">
                <a:solidFill>
                  <a:srgbClr val="000000"/>
                </a:solidFill>
                <a:effectLst/>
                <a:latin typeface="proxnov-sbold"/>
              </a:rPr>
              <a:t>led by light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proxnov-sbold"/>
              </a:rPr>
              <a:t>of a star sweetly gleaming,</a:t>
            </a:r>
            <a:r>
              <a:rPr lang="en-GB" dirty="0"/>
              <a:t/>
            </a:r>
            <a:br>
              <a:rPr lang="en-GB" dirty="0"/>
            </a:br>
            <a:r>
              <a:rPr lang="en-GB" b="0" i="0" dirty="0">
                <a:solidFill>
                  <a:srgbClr val="000000"/>
                </a:solidFill>
                <a:effectLst/>
                <a:latin typeface="proxnov-sbold"/>
              </a:rPr>
              <a:t>Here came the wise men from Orient land.</a:t>
            </a:r>
            <a:r>
              <a:rPr lang="en-GB" dirty="0"/>
              <a:t/>
            </a:r>
            <a:br>
              <a:rPr lang="en-GB" dirty="0"/>
            </a:b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87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604" y="1457325"/>
            <a:ext cx="8229600" cy="6172200"/>
          </a:xfrm>
        </p:spPr>
        <p:txBody>
          <a:bodyPr/>
          <a:lstStyle/>
          <a:p>
            <a:pPr algn="ctr">
              <a:buNone/>
            </a:pPr>
            <a:r>
              <a:rPr lang="en-GB" b="0" i="0">
                <a:solidFill>
                  <a:srgbClr val="000000"/>
                </a:solidFill>
                <a:effectLst/>
                <a:latin typeface="proxnov-sbold"/>
              </a:rPr>
              <a:t>The King of Kings lay thus in lowly manger;</a:t>
            </a:r>
            <a:r>
              <a:rPr lang="en-GB"/>
              <a:t/>
            </a:r>
            <a:br>
              <a:rPr lang="en-GB"/>
            </a:br>
            <a:r>
              <a:rPr lang="en-GB" b="0" i="0">
                <a:solidFill>
                  <a:srgbClr val="000000"/>
                </a:solidFill>
                <a:effectLst/>
                <a:latin typeface="proxnov-sbold"/>
              </a:rPr>
              <a:t>In all our trials born to be our friend</a:t>
            </a:r>
            <a:endParaRPr lang="en-US" altLang="en-US" smtClean="0">
              <a:latin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GB" b="0" i="0">
                <a:solidFill>
                  <a:srgbClr val="000000"/>
                </a:solidFill>
                <a:effectLst/>
                <a:latin typeface="proxnov-sbold"/>
              </a:rPr>
              <a:t>He knows our need,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b="0" i="0">
                <a:solidFill>
                  <a:srgbClr val="000000"/>
                </a:solidFill>
                <a:effectLst/>
                <a:latin typeface="proxnov-sbold"/>
              </a:rPr>
              <a:t>to our weakness is no stranger,</a:t>
            </a:r>
            <a:r>
              <a:rPr lang="en-GB"/>
              <a:t/>
            </a:r>
            <a:br>
              <a:rPr lang="en-GB"/>
            </a:br>
            <a:r>
              <a:rPr lang="en-GB" b="0" i="0">
                <a:solidFill>
                  <a:srgbClr val="000000"/>
                </a:solidFill>
                <a:effectLst/>
                <a:latin typeface="proxnov-sbold"/>
              </a:rPr>
              <a:t>Behold your King! Before Him lowly bend!</a:t>
            </a:r>
            <a:r>
              <a:rPr lang="en-GB"/>
              <a:t/>
            </a:r>
            <a:br>
              <a:rPr lang="en-GB"/>
            </a:br>
            <a:r>
              <a:rPr lang="en-GB" b="0" i="0">
                <a:solidFill>
                  <a:srgbClr val="000000"/>
                </a:solidFill>
                <a:effectLst/>
                <a:latin typeface="proxnov-sbold"/>
              </a:rPr>
              <a:t>Behold your King! Before Him lowly bend! </a:t>
            </a:r>
            <a:endParaRPr lang="en-GB" altLang="en-US">
              <a:latin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en-GB" altLang="en-US">
              <a:latin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en-US" altLang="en-US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051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604" y="871179"/>
            <a:ext cx="8580876" cy="680629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proxnov-sbold"/>
              </a:rPr>
              <a:t>Truly He taught us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proxnov-sbold"/>
              </a:rPr>
              <a:t> to love one another;</a:t>
            </a:r>
            <a:r>
              <a:rPr lang="en-GB" dirty="0"/>
              <a:t/>
            </a:r>
            <a:br>
              <a:rPr lang="en-GB" dirty="0"/>
            </a:br>
            <a:r>
              <a:rPr lang="en-GB" b="0" i="0" dirty="0">
                <a:solidFill>
                  <a:srgbClr val="000000"/>
                </a:solidFill>
                <a:effectLst/>
                <a:latin typeface="proxnov-sbold"/>
              </a:rPr>
              <a:t>His law is love and His gospel is peace.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algn="ctr">
              <a:buFont typeface="Wingdings" panose="05000000000000000000" pitchFamily="2" charset="2"/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proxnov-sbold"/>
              </a:rPr>
              <a:t>Chains shall He break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proxnov-sbold"/>
              </a:rPr>
              <a:t>for the slave is our brother;</a:t>
            </a:r>
            <a:r>
              <a:rPr lang="en-GB" dirty="0"/>
              <a:t/>
            </a:r>
            <a:br>
              <a:rPr lang="en-GB" dirty="0"/>
            </a:br>
            <a:r>
              <a:rPr lang="en-GB" b="0" i="0" dirty="0">
                <a:solidFill>
                  <a:srgbClr val="000000"/>
                </a:solidFill>
                <a:effectLst/>
                <a:latin typeface="proxnov-sbold"/>
              </a:rPr>
              <a:t>And in His name all oppression 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proxnov-sbold"/>
              </a:rPr>
              <a:t>shall cease</a:t>
            </a:r>
            <a:r>
              <a:rPr lang="en-GB" b="0" i="0" dirty="0">
                <a:solidFill>
                  <a:srgbClr val="000000"/>
                </a:solidFill>
                <a:effectLst/>
                <a:latin typeface="proxnov-sbold"/>
              </a:rPr>
              <a:t>.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39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E4F1E9BB-B236-49A3-BD7F-4823870D10D6}" type="slidenum">
              <a:rPr lang="en-US" altLang="en-US">
                <a:solidFill>
                  <a:srgbClr val="898989"/>
                </a:solidFill>
              </a:rPr>
              <a:pPr/>
              <a:t>25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5607" y="612321"/>
            <a:ext cx="7911193" cy="5016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sz="3200" b="0" i="0" dirty="0">
                <a:solidFill>
                  <a:srgbClr val="000000"/>
                </a:solidFill>
                <a:effectLst/>
                <a:latin typeface="proxnov-sbold"/>
              </a:rPr>
              <a:t>Sweet hymns of joy </a:t>
            </a:r>
            <a:endParaRPr lang="en-GB" sz="3200" b="0" i="0" dirty="0" smtClean="0">
              <a:solidFill>
                <a:srgbClr val="000000"/>
              </a:solidFill>
              <a:effectLst/>
              <a:latin typeface="proxnov-sbold"/>
            </a:endParaRPr>
          </a:p>
          <a:p>
            <a:pPr algn="ctr" fontAlgn="base"/>
            <a:r>
              <a:rPr lang="en-GB" sz="3200" b="0" i="0" dirty="0" smtClean="0">
                <a:solidFill>
                  <a:srgbClr val="000000"/>
                </a:solidFill>
                <a:effectLst/>
                <a:latin typeface="proxnov-sbold"/>
              </a:rPr>
              <a:t>in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proxnov-sbold"/>
              </a:rPr>
              <a:t>grateful chorus raise we,</a:t>
            </a:r>
            <a:br>
              <a:rPr lang="en-GB" sz="3200" b="0" i="0" dirty="0">
                <a:solidFill>
                  <a:srgbClr val="000000"/>
                </a:solidFill>
                <a:effectLst/>
                <a:latin typeface="proxnov-sbold"/>
              </a:rPr>
            </a:br>
            <a:r>
              <a:rPr lang="en-GB" sz="3200" b="0" i="0" dirty="0">
                <a:solidFill>
                  <a:srgbClr val="000000"/>
                </a:solidFill>
                <a:effectLst/>
                <a:latin typeface="proxnov-sbold"/>
              </a:rPr>
              <a:t>Let all within us praise His holy name.</a:t>
            </a:r>
          </a:p>
          <a:p>
            <a:pPr algn="ctr" fontAlgn="base"/>
            <a:endParaRPr lang="en-GB" sz="3200" b="0" i="0" dirty="0">
              <a:solidFill>
                <a:srgbClr val="000000"/>
              </a:solidFill>
              <a:effectLst/>
              <a:latin typeface="proxnov-sbold"/>
            </a:endParaRPr>
          </a:p>
          <a:p>
            <a:pPr algn="ctr" fontAlgn="base"/>
            <a:r>
              <a:rPr lang="en-GB" sz="3200" b="0" i="0" dirty="0">
                <a:solidFill>
                  <a:srgbClr val="000000"/>
                </a:solidFill>
                <a:effectLst/>
                <a:latin typeface="proxnov-sbold"/>
              </a:rPr>
              <a:t>Christ is the Lord! </a:t>
            </a:r>
          </a:p>
          <a:p>
            <a:pPr algn="ctr" fontAlgn="base"/>
            <a:r>
              <a:rPr lang="en-GB" sz="3200" b="0" i="0" dirty="0">
                <a:solidFill>
                  <a:srgbClr val="000000"/>
                </a:solidFill>
                <a:effectLst/>
                <a:latin typeface="proxnov-sbold"/>
              </a:rPr>
              <a:t>O praise His Name forever,</a:t>
            </a:r>
            <a:br>
              <a:rPr lang="en-GB" sz="3200" b="0" i="0" dirty="0">
                <a:solidFill>
                  <a:srgbClr val="000000"/>
                </a:solidFill>
                <a:effectLst/>
                <a:latin typeface="proxnov-sbold"/>
              </a:rPr>
            </a:br>
            <a:r>
              <a:rPr lang="en-GB" sz="3200" b="0" i="0" dirty="0">
                <a:solidFill>
                  <a:srgbClr val="000000"/>
                </a:solidFill>
                <a:effectLst/>
                <a:latin typeface="proxnov-sbold"/>
              </a:rPr>
              <a:t>His power and glory evermore proclaim.</a:t>
            </a:r>
            <a:br>
              <a:rPr lang="en-GB" sz="3200" b="0" i="0" dirty="0">
                <a:solidFill>
                  <a:srgbClr val="000000"/>
                </a:solidFill>
                <a:effectLst/>
                <a:latin typeface="proxnov-sbold"/>
              </a:rPr>
            </a:br>
            <a:r>
              <a:rPr lang="en-GB" sz="3200" b="0" i="0" dirty="0">
                <a:solidFill>
                  <a:srgbClr val="000000"/>
                </a:solidFill>
                <a:effectLst/>
                <a:latin typeface="proxnov-sbold"/>
              </a:rPr>
              <a:t>O night divine, </a:t>
            </a:r>
            <a:r>
              <a:rPr lang="en-GB" sz="3200" b="0" i="0" dirty="0" smtClean="0">
                <a:solidFill>
                  <a:srgbClr val="000000"/>
                </a:solidFill>
                <a:effectLst/>
                <a:latin typeface="proxnov-sbold"/>
              </a:rPr>
              <a:t/>
            </a:r>
            <a:br>
              <a:rPr lang="en-GB" sz="3200" b="0" i="0" dirty="0" smtClean="0">
                <a:solidFill>
                  <a:srgbClr val="000000"/>
                </a:solidFill>
                <a:effectLst/>
                <a:latin typeface="proxnov-sbold"/>
              </a:rPr>
            </a:br>
            <a:r>
              <a:rPr lang="en-GB" sz="3200" b="0" i="0" dirty="0" smtClean="0">
                <a:solidFill>
                  <a:srgbClr val="000000"/>
                </a:solidFill>
                <a:effectLst/>
                <a:latin typeface="proxnov-sbold"/>
              </a:rPr>
              <a:t>O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proxnov-sbold"/>
              </a:rPr>
              <a:t>night, </a:t>
            </a:r>
            <a:r>
              <a:rPr lang="en-GB" sz="3200" b="0" i="0" dirty="0" smtClean="0">
                <a:solidFill>
                  <a:srgbClr val="000000"/>
                </a:solidFill>
                <a:effectLst/>
                <a:latin typeface="proxnov-sbold"/>
              </a:rPr>
              <a:t/>
            </a:r>
            <a:br>
              <a:rPr lang="en-GB" sz="3200" b="0" i="0" dirty="0" smtClean="0">
                <a:solidFill>
                  <a:srgbClr val="000000"/>
                </a:solidFill>
                <a:effectLst/>
                <a:latin typeface="proxnov-sbold"/>
              </a:rPr>
            </a:br>
            <a:r>
              <a:rPr lang="en-GB" sz="3200" b="0" i="0" dirty="0" smtClean="0">
                <a:solidFill>
                  <a:srgbClr val="000000"/>
                </a:solidFill>
                <a:effectLst/>
                <a:latin typeface="proxnov-sbold"/>
              </a:rPr>
              <a:t>O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proxnov-sbold"/>
              </a:rPr>
              <a:t>night divine</a:t>
            </a:r>
          </a:p>
        </p:txBody>
      </p:sp>
    </p:spTree>
    <p:extLst>
      <p:ext uri="{BB962C8B-B14F-4D97-AF65-F5344CB8AC3E}">
        <p14:creationId xmlns:p14="http://schemas.microsoft.com/office/powerpoint/2010/main" val="629429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E4F1E9BB-B236-49A3-BD7F-4823870D10D6}" type="slidenum">
              <a:rPr lang="en-US" altLang="en-US">
                <a:solidFill>
                  <a:srgbClr val="898989"/>
                </a:solidFill>
              </a:rPr>
              <a:pPr/>
              <a:t>26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GB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8012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F60843B-9F90-4532-AF40-F65363B9D634}" type="slidenum">
              <a:rPr lang="en-US" altLang="en-US">
                <a:solidFill>
                  <a:srgbClr val="898989"/>
                </a:solidFill>
              </a:rPr>
              <a:pPr/>
              <a:t>27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9125" y="449037"/>
            <a:ext cx="8067675" cy="3781425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>
                <a:solidFill>
                  <a:schemeClr val="tx1"/>
                </a:solidFill>
                <a:ea typeface="+mn-ea"/>
              </a:rPr>
              <a:t>O Come All Ye FaithfulJoyful and triumphant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>
                <a:solidFill>
                  <a:schemeClr val="tx1"/>
                </a:solidFill>
                <a:ea typeface="+mn-ea"/>
              </a:rPr>
              <a:t>O come ye, O come ye to Bethlehem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>
                <a:solidFill>
                  <a:schemeClr val="tx1"/>
                </a:solidFill>
                <a:ea typeface="+mn-ea"/>
              </a:rPr>
              <a:t>Come and behold Him,Born the King of Angels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>
                <a:solidFill>
                  <a:schemeClr val="tx1"/>
                </a:solidFill>
                <a:ea typeface="+mn-ea"/>
              </a:rPr>
              <a:t>O come, let us adore Him,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>
                <a:solidFill>
                  <a:schemeClr val="tx1"/>
                </a:solidFill>
                <a:ea typeface="+mn-ea"/>
              </a:rPr>
              <a:t>O come, let us adore Him,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>
                <a:solidFill>
                  <a:schemeClr val="tx1"/>
                </a:solidFill>
                <a:ea typeface="+mn-ea"/>
              </a:rPr>
              <a:t>O come, let us adore Him,Christ the Lord.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DF60843B-9F90-4532-AF40-F65363B9D634}" type="slidenum">
              <a:rPr lang="en-US" altLang="en-US">
                <a:solidFill>
                  <a:srgbClr val="898989"/>
                </a:solidFill>
              </a:rPr>
              <a:pPr/>
              <a:t>28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321" y="571500"/>
            <a:ext cx="7810500" cy="4366532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God of God light of light</a:t>
            </a:r>
            <a:endParaRPr lang="en-GB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Lo he not the virgin's womb;</a:t>
            </a:r>
            <a:endParaRPr lang="en-GB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Very God Begotten not created:</a:t>
            </a:r>
            <a:endParaRPr lang="en-GB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O come, let us adore Him,</a:t>
            </a:r>
            <a:endParaRPr lang="en-GB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O come, let us adore Him,</a:t>
            </a:r>
            <a:endParaRPr lang="en-GB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O come, let us adore Him,Christ the Lord.</a:t>
            </a:r>
          </a:p>
        </p:txBody>
      </p:sp>
    </p:spTree>
    <p:extLst>
      <p:ext uri="{BB962C8B-B14F-4D97-AF65-F5344CB8AC3E}">
        <p14:creationId xmlns:p14="http://schemas.microsoft.com/office/powerpoint/2010/main" val="1348296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1DC1305-CD10-4EFE-B846-0B6483434124}" type="slidenum">
              <a:rPr lang="en-US" altLang="en-US">
                <a:solidFill>
                  <a:srgbClr val="898989"/>
                </a:solidFill>
              </a:rPr>
              <a:pPr/>
              <a:t>29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9535" y="612321"/>
            <a:ext cx="798058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/>
              <a:t>Sing, choirs of angels,Sing in exultation,</a:t>
            </a:r>
            <a:endParaRPr lang="en-GB" sz="3200"/>
          </a:p>
          <a:p>
            <a:pPr algn="ctr"/>
            <a:r>
              <a:rPr lang="en-US" sz="3200"/>
              <a:t>Sing all ye citizens of heaven above</a:t>
            </a:r>
            <a:endParaRPr lang="en-GB" sz="3200"/>
          </a:p>
          <a:p>
            <a:pPr algn="ctr"/>
            <a:r>
              <a:rPr lang="en-US" sz="3200"/>
              <a:t>Glory to God, in the Highest;</a:t>
            </a:r>
            <a:endParaRPr lang="en-GB" sz="3200"/>
          </a:p>
          <a:p>
            <a:pPr algn="ctr"/>
            <a:r>
              <a:rPr lang="en-US" sz="3200"/>
              <a:t>O come, let us adore Him,</a:t>
            </a:r>
            <a:endParaRPr lang="en-GB" sz="3200"/>
          </a:p>
          <a:p>
            <a:pPr algn="ctr"/>
            <a:r>
              <a:rPr lang="en-US" sz="3200"/>
              <a:t>O come, let us adore Him,</a:t>
            </a:r>
            <a:endParaRPr lang="en-GB" sz="3200"/>
          </a:p>
          <a:p>
            <a:pPr algn="ctr"/>
            <a:r>
              <a:rPr lang="en-US" sz="3200"/>
              <a:t>O come, let us adore Him,Christ the Lord.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1DC1305-CD10-4EFE-B846-0B6483434124}" type="slidenum">
              <a:rPr lang="en-US" altLang="en-US">
                <a:solidFill>
                  <a:srgbClr val="898989"/>
                </a:solidFill>
              </a:rPr>
              <a:pPr/>
              <a:t>30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233" y="544286"/>
            <a:ext cx="7728856" cy="5252357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Y</a:t>
            </a:r>
            <a:r>
              <a:rPr lang="en-US" dirty="0" err="1">
                <a:solidFill>
                  <a:schemeClr val="tx1"/>
                </a:solidFill>
              </a:rPr>
              <a:t>ea</a:t>
            </a:r>
            <a:r>
              <a:rPr lang="en-US" dirty="0">
                <a:solidFill>
                  <a:schemeClr val="tx1"/>
                </a:solidFill>
              </a:rPr>
              <a:t>, Lord, we greet Thee,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Born this happy morning,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Jesus to thee be glory given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Word of the Father, now in flesh appearing;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 come, let us adore Him,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 come, let us adore Him,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 come, let us adore Him</a:t>
            </a:r>
            <a:r>
              <a:rPr lang="en-US" dirty="0" smtClean="0">
                <a:solidFill>
                  <a:schemeClr val="tx1"/>
                </a:solidFill>
              </a:rPr>
              <a:t>, Christ </a:t>
            </a:r>
            <a:r>
              <a:rPr lang="en-US" dirty="0">
                <a:solidFill>
                  <a:schemeClr val="tx1"/>
                </a:solidFill>
              </a:rPr>
              <a:t>the Lord.</a:t>
            </a:r>
          </a:p>
        </p:txBody>
      </p:sp>
    </p:spTree>
    <p:extLst>
      <p:ext uri="{BB962C8B-B14F-4D97-AF65-F5344CB8AC3E}">
        <p14:creationId xmlns:p14="http://schemas.microsoft.com/office/powerpoint/2010/main" val="2468527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ECFAAE8A-B3F2-40DE-8259-7E17CD7110D9}" type="slidenum">
              <a:rPr lang="en-US" altLang="en-US">
                <a:solidFill>
                  <a:srgbClr val="898989"/>
                </a:solidFill>
              </a:rPr>
              <a:pPr/>
              <a:t>31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96975"/>
            <a:ext cx="8351838" cy="5111750"/>
          </a:xfrm>
        </p:spPr>
        <p:txBody>
          <a:bodyPr/>
          <a:lstStyle/>
          <a:p>
            <a:endParaRPr lang="en-GB" alt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1268413"/>
            <a:ext cx="8839200" cy="5256212"/>
          </a:xfrm>
        </p:spPr>
        <p:txBody>
          <a:bodyPr rtlCol="0" anchor="ctr">
            <a:noAutofit/>
          </a:bodyPr>
          <a:lstStyle/>
          <a:p>
            <a:pPr marL="0" indent="0">
              <a:buNone/>
            </a:pPr>
            <a:endParaRPr lang="en-GB" sz="2400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900113" y="333375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600" b="1" u="sng"/>
              <a:t>Call to Worship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4090035-CE4B-4D71-B6CD-B648E8B893D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-340179"/>
            <a:ext cx="7488238" cy="6577468"/>
          </a:xfrm>
        </p:spPr>
        <p:txBody>
          <a:bodyPr/>
          <a:lstStyle/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Hark the herald angels sing“</a:t>
            </a:r>
            <a:endParaRPr lang="en-GB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Glory to the newborn King!</a:t>
            </a:r>
            <a:endParaRPr lang="en-GB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Peace on earth and mercy mild</a:t>
            </a:r>
            <a:endParaRPr lang="en-GB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God and sinners reconciled“</a:t>
            </a:r>
            <a:endParaRPr lang="en-GB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Joyful, all ye nations rise</a:t>
            </a:r>
            <a:endParaRPr lang="en-GB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Join the triumph of the skies</a:t>
            </a:r>
            <a:endParaRPr lang="en-GB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With the angelic host proclaim:</a:t>
            </a:r>
            <a:endParaRPr lang="en-GB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"Christ is born in Bethlehem“</a:t>
            </a:r>
            <a:endParaRPr lang="en-GB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Hark! The herald angels sing“</a:t>
            </a:r>
            <a:endParaRPr lang="en-GB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Glory to the newborn King!"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7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4090035-CE4B-4D71-B6CD-B648E8B893D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04107"/>
            <a:ext cx="7488238" cy="603318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Christ by highest heav'n adored</a:t>
            </a:r>
            <a:endParaRPr lang="en-GB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Christ the everlasting Lord!</a:t>
            </a:r>
            <a:endParaRPr lang="en-GB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Late in time behold Him come</a:t>
            </a:r>
            <a:endParaRPr lang="en-GB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Offspring of a Virgin's womb</a:t>
            </a:r>
            <a:endParaRPr lang="en-GB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Veiled in flesh the Godhead see</a:t>
            </a:r>
            <a:endParaRPr lang="en-GB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Hail the incarnate Deity</a:t>
            </a:r>
            <a:endParaRPr lang="en-GB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Pleased as man with man to dwell</a:t>
            </a:r>
            <a:endParaRPr lang="en-GB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Jesus, our Emmanuel</a:t>
            </a:r>
            <a:endParaRPr lang="en-GB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Hark! The herald angels sing</a:t>
            </a:r>
            <a:endParaRPr lang="en-GB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"Glory to the newborn King!"</a:t>
            </a:r>
          </a:p>
        </p:txBody>
      </p:sp>
    </p:spTree>
    <p:extLst>
      <p:ext uri="{BB962C8B-B14F-4D97-AF65-F5344CB8AC3E}">
        <p14:creationId xmlns:p14="http://schemas.microsoft.com/office/powerpoint/2010/main" val="355175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4090035-CE4B-4D71-B6CD-B648E8B893D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04107"/>
            <a:ext cx="7488238" cy="6033182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Hail the heav'n-born Prince of Peace!</a:t>
            </a:r>
            <a:endParaRPr lang="en-GB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Hail the Son of Righteousness!</a:t>
            </a:r>
            <a:endParaRPr lang="en-GB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Light and life to all He brings</a:t>
            </a:r>
            <a:endParaRPr lang="en-GB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Ris'n with healing in His wings</a:t>
            </a:r>
            <a:endParaRPr lang="en-GB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Mild He lays His glory by</a:t>
            </a:r>
            <a:endParaRPr lang="en-GB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Born that man no more may die</a:t>
            </a:r>
            <a:endParaRPr lang="en-GB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Born to raise the sons of earth</a:t>
            </a:r>
            <a:endParaRPr lang="en-GB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Born to give them second birth</a:t>
            </a:r>
            <a:endParaRPr lang="en-GB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Hark! The herald angels sing</a:t>
            </a:r>
            <a:endParaRPr lang="en-GB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"Glory to the newborn King!"</a:t>
            </a:r>
          </a:p>
        </p:txBody>
      </p:sp>
    </p:spTree>
    <p:extLst>
      <p:ext uri="{BB962C8B-B14F-4D97-AF65-F5344CB8AC3E}">
        <p14:creationId xmlns:p14="http://schemas.microsoft.com/office/powerpoint/2010/main" val="3626108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2190AAD0-4480-4F4C-A9EE-4558E98D6CDC}" type="slidenum">
              <a:rPr lang="en-US" altLang="en-US">
                <a:solidFill>
                  <a:srgbClr val="898989"/>
                </a:solidFill>
              </a:rPr>
              <a:pPr/>
              <a:t>9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96975"/>
            <a:ext cx="8351838" cy="5111750"/>
          </a:xfrm>
        </p:spPr>
        <p:txBody>
          <a:bodyPr/>
          <a:lstStyle/>
          <a:p>
            <a:endParaRPr lang="en-GB" alt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4695</TotalTime>
  <Words>865</Words>
  <Application>Microsoft Macintosh PowerPoint</Application>
  <PresentationFormat>On-screen Show (4:3)</PresentationFormat>
  <Paragraphs>155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Welcome to City of Peace Community Church</vt:lpstr>
      <vt:lpstr>Welcome to City of Peace Community Church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Joy to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Oh Holy Night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 user</dc:creator>
  <cp:lastModifiedBy>Si</cp:lastModifiedBy>
  <cp:revision>85</cp:revision>
  <dcterms:created xsi:type="dcterms:W3CDTF">2013-10-13T04:33:24Z</dcterms:created>
  <dcterms:modified xsi:type="dcterms:W3CDTF">2015-12-20T00:09:59Z</dcterms:modified>
</cp:coreProperties>
</file>