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611" r:id="rId2"/>
    <p:sldId id="523" r:id="rId3"/>
    <p:sldId id="627" r:id="rId4"/>
    <p:sldId id="628" r:id="rId5"/>
    <p:sldId id="629" r:id="rId6"/>
    <p:sldId id="626" r:id="rId7"/>
    <p:sldId id="613" r:id="rId8"/>
    <p:sldId id="614" r:id="rId9"/>
    <p:sldId id="637" r:id="rId10"/>
    <p:sldId id="615" r:id="rId11"/>
    <p:sldId id="616" r:id="rId12"/>
    <p:sldId id="589" r:id="rId13"/>
    <p:sldId id="622" r:id="rId14"/>
    <p:sldId id="623" r:id="rId15"/>
    <p:sldId id="624" r:id="rId16"/>
    <p:sldId id="617" r:id="rId17"/>
    <p:sldId id="618" r:id="rId18"/>
    <p:sldId id="619" r:id="rId19"/>
    <p:sldId id="620" r:id="rId20"/>
    <p:sldId id="621" r:id="rId21"/>
    <p:sldId id="630" r:id="rId22"/>
    <p:sldId id="632" r:id="rId23"/>
    <p:sldId id="638" r:id="rId24"/>
    <p:sldId id="639" r:id="rId25"/>
    <p:sldId id="631" r:id="rId26"/>
    <p:sldId id="636" r:id="rId27"/>
    <p:sldId id="633" r:id="rId28"/>
    <p:sldId id="634" r:id="rId29"/>
    <p:sldId id="63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5" autoAdjust="0"/>
    <p:restoredTop sz="94660"/>
  </p:normalViewPr>
  <p:slideViewPr>
    <p:cSldViewPr>
      <p:cViewPr varScale="1">
        <p:scale>
          <a:sx n="107" d="100"/>
          <a:sy n="107" d="100"/>
        </p:scale>
        <p:origin x="-1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4CD4B-1262-49D6-95EB-5AF923004492}" type="datetimeFigureOut">
              <a:rPr lang="en-GB" smtClean="0"/>
              <a:pPr/>
              <a:t>05/12/16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B8DE7-90A0-4738-94AB-57F730BCB8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55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EECD1-8F94-4EE4-9797-170170F50225}" type="slidenum">
              <a:rPr lang="en-US"/>
              <a:pPr/>
              <a:t>2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O Lord My God ( verse 1 ) 1/5</a:t>
            </a:r>
          </a:p>
        </p:txBody>
      </p:sp>
    </p:spTree>
    <p:extLst>
      <p:ext uri="{BB962C8B-B14F-4D97-AF65-F5344CB8AC3E}">
        <p14:creationId xmlns:p14="http://schemas.microsoft.com/office/powerpoint/2010/main" val="4183434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EECD1-8F94-4EE4-9797-170170F50225}" type="slidenum">
              <a:rPr lang="en-US"/>
              <a:pPr/>
              <a:t>11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O Lord My God ( verse 1 ) 1/5</a:t>
            </a:r>
          </a:p>
        </p:txBody>
      </p:sp>
    </p:spTree>
    <p:extLst>
      <p:ext uri="{BB962C8B-B14F-4D97-AF65-F5344CB8AC3E}">
        <p14:creationId xmlns:p14="http://schemas.microsoft.com/office/powerpoint/2010/main" val="4183434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EECD1-8F94-4EE4-9797-170170F50225}" type="slidenum">
              <a:rPr lang="en-US"/>
              <a:pPr/>
              <a:t>12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O Lord My God ( verse 1 ) 1/5</a:t>
            </a:r>
          </a:p>
        </p:txBody>
      </p:sp>
    </p:spTree>
    <p:extLst>
      <p:ext uri="{BB962C8B-B14F-4D97-AF65-F5344CB8AC3E}">
        <p14:creationId xmlns:p14="http://schemas.microsoft.com/office/powerpoint/2010/main" val="4183434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EECD1-8F94-4EE4-9797-170170F50225}" type="slidenum">
              <a:rPr lang="en-US"/>
              <a:pPr/>
              <a:t>13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O Lord My God ( verse 1 ) 1/5</a:t>
            </a:r>
          </a:p>
        </p:txBody>
      </p:sp>
    </p:spTree>
    <p:extLst>
      <p:ext uri="{BB962C8B-B14F-4D97-AF65-F5344CB8AC3E}">
        <p14:creationId xmlns:p14="http://schemas.microsoft.com/office/powerpoint/2010/main" val="4183434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EECD1-8F94-4EE4-9797-170170F50225}" type="slidenum">
              <a:rPr lang="en-US"/>
              <a:pPr/>
              <a:t>14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O Lord My God ( verse 1 ) 1/5</a:t>
            </a:r>
          </a:p>
        </p:txBody>
      </p:sp>
    </p:spTree>
    <p:extLst>
      <p:ext uri="{BB962C8B-B14F-4D97-AF65-F5344CB8AC3E}">
        <p14:creationId xmlns:p14="http://schemas.microsoft.com/office/powerpoint/2010/main" val="4183434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EECD1-8F94-4EE4-9797-170170F50225}" type="slidenum">
              <a:rPr lang="en-US"/>
              <a:pPr/>
              <a:t>15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O Lord My God ( verse 1 ) 1/5</a:t>
            </a:r>
          </a:p>
        </p:txBody>
      </p:sp>
    </p:spTree>
    <p:extLst>
      <p:ext uri="{BB962C8B-B14F-4D97-AF65-F5344CB8AC3E}">
        <p14:creationId xmlns:p14="http://schemas.microsoft.com/office/powerpoint/2010/main" val="4183434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EECD1-8F94-4EE4-9797-170170F50225}" type="slidenum">
              <a:rPr lang="en-US"/>
              <a:pPr/>
              <a:t>16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O Lord My God ( verse 1 ) 1/5</a:t>
            </a:r>
          </a:p>
        </p:txBody>
      </p:sp>
    </p:spTree>
    <p:extLst>
      <p:ext uri="{BB962C8B-B14F-4D97-AF65-F5344CB8AC3E}">
        <p14:creationId xmlns:p14="http://schemas.microsoft.com/office/powerpoint/2010/main" val="418343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EECD1-8F94-4EE4-9797-170170F50225}" type="slidenum">
              <a:rPr lang="en-US"/>
              <a:pPr/>
              <a:t>3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O Lord My God ( verse 1 ) 1/5</a:t>
            </a:r>
          </a:p>
        </p:txBody>
      </p:sp>
    </p:spTree>
    <p:extLst>
      <p:ext uri="{BB962C8B-B14F-4D97-AF65-F5344CB8AC3E}">
        <p14:creationId xmlns:p14="http://schemas.microsoft.com/office/powerpoint/2010/main" val="4183434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EECD1-8F94-4EE4-9797-170170F50225}" type="slidenum">
              <a:rPr lang="en-US"/>
              <a:pPr/>
              <a:t>4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O Lord My God ( verse 1 ) 1/5</a:t>
            </a:r>
          </a:p>
        </p:txBody>
      </p:sp>
    </p:spTree>
    <p:extLst>
      <p:ext uri="{BB962C8B-B14F-4D97-AF65-F5344CB8AC3E}">
        <p14:creationId xmlns:p14="http://schemas.microsoft.com/office/powerpoint/2010/main" val="418343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EECD1-8F94-4EE4-9797-170170F50225}" type="slidenum">
              <a:rPr lang="en-US"/>
              <a:pPr/>
              <a:t>5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O Lord My God ( verse 1 ) 1/5</a:t>
            </a:r>
          </a:p>
        </p:txBody>
      </p:sp>
    </p:spTree>
    <p:extLst>
      <p:ext uri="{BB962C8B-B14F-4D97-AF65-F5344CB8AC3E}">
        <p14:creationId xmlns:p14="http://schemas.microsoft.com/office/powerpoint/2010/main" val="4183434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EECD1-8F94-4EE4-9797-170170F50225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O Lord My God ( verse 1 ) 1/5</a:t>
            </a:r>
          </a:p>
        </p:txBody>
      </p:sp>
    </p:spTree>
    <p:extLst>
      <p:ext uri="{BB962C8B-B14F-4D97-AF65-F5344CB8AC3E}">
        <p14:creationId xmlns:p14="http://schemas.microsoft.com/office/powerpoint/2010/main" val="4183434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EECD1-8F94-4EE4-9797-170170F50225}" type="slidenum">
              <a:rPr lang="en-US"/>
              <a:pPr/>
              <a:t>7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O Lord My God ( verse 1 ) 1/5</a:t>
            </a:r>
          </a:p>
        </p:txBody>
      </p:sp>
    </p:spTree>
    <p:extLst>
      <p:ext uri="{BB962C8B-B14F-4D97-AF65-F5344CB8AC3E}">
        <p14:creationId xmlns:p14="http://schemas.microsoft.com/office/powerpoint/2010/main" val="4183434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EECD1-8F94-4EE4-9797-170170F50225}" type="slidenum">
              <a:rPr lang="en-US"/>
              <a:pPr/>
              <a:t>8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O Lord My God ( verse 1 ) 1/5</a:t>
            </a:r>
          </a:p>
        </p:txBody>
      </p:sp>
    </p:spTree>
    <p:extLst>
      <p:ext uri="{BB962C8B-B14F-4D97-AF65-F5344CB8AC3E}">
        <p14:creationId xmlns:p14="http://schemas.microsoft.com/office/powerpoint/2010/main" val="4183434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EECD1-8F94-4EE4-9797-170170F50225}" type="slidenum">
              <a:rPr lang="en-US"/>
              <a:pPr/>
              <a:t>9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O Lord My God ( verse 1 ) 1/5</a:t>
            </a:r>
          </a:p>
        </p:txBody>
      </p:sp>
    </p:spTree>
    <p:extLst>
      <p:ext uri="{BB962C8B-B14F-4D97-AF65-F5344CB8AC3E}">
        <p14:creationId xmlns:p14="http://schemas.microsoft.com/office/powerpoint/2010/main" val="4183434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EECD1-8F94-4EE4-9797-170170F50225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O Lord My God ( verse 1 ) 1/5</a:t>
            </a:r>
          </a:p>
        </p:txBody>
      </p:sp>
    </p:spTree>
    <p:extLst>
      <p:ext uri="{BB962C8B-B14F-4D97-AF65-F5344CB8AC3E}">
        <p14:creationId xmlns:p14="http://schemas.microsoft.com/office/powerpoint/2010/main" val="418343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3F7A-CE81-40F0-9F62-023B1261EE0C}" type="datetimeFigureOut">
              <a:rPr lang="en-GB" smtClean="0"/>
              <a:pPr/>
              <a:t>05/12/16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2207-DAED-4AFC-B575-03388C5770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3F7A-CE81-40F0-9F62-023B1261EE0C}" type="datetimeFigureOut">
              <a:rPr lang="en-GB" smtClean="0"/>
              <a:pPr/>
              <a:t>05/12/16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2207-DAED-4AFC-B575-03388C5770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3F7A-CE81-40F0-9F62-023B1261EE0C}" type="datetimeFigureOut">
              <a:rPr lang="en-GB" smtClean="0"/>
              <a:pPr/>
              <a:t>05/12/16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2207-DAED-4AFC-B575-03388C5770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3F7A-CE81-40F0-9F62-023B1261EE0C}" type="datetimeFigureOut">
              <a:rPr lang="en-GB" smtClean="0"/>
              <a:pPr/>
              <a:t>05/12/16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2207-DAED-4AFC-B575-03388C5770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3F7A-CE81-40F0-9F62-023B1261EE0C}" type="datetimeFigureOut">
              <a:rPr lang="en-GB" smtClean="0"/>
              <a:pPr/>
              <a:t>05/12/16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2207-DAED-4AFC-B575-03388C5770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3F7A-CE81-40F0-9F62-023B1261EE0C}" type="datetimeFigureOut">
              <a:rPr lang="en-GB" smtClean="0"/>
              <a:pPr/>
              <a:t>05/12/16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2207-DAED-4AFC-B575-03388C5770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3F7A-CE81-40F0-9F62-023B1261EE0C}" type="datetimeFigureOut">
              <a:rPr lang="en-GB" smtClean="0"/>
              <a:pPr/>
              <a:t>05/12/16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2207-DAED-4AFC-B575-03388C5770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3F7A-CE81-40F0-9F62-023B1261EE0C}" type="datetimeFigureOut">
              <a:rPr lang="en-GB" smtClean="0"/>
              <a:pPr/>
              <a:t>05/12/16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2207-DAED-4AFC-B575-03388C5770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3F7A-CE81-40F0-9F62-023B1261EE0C}" type="datetimeFigureOut">
              <a:rPr lang="en-GB" smtClean="0"/>
              <a:pPr/>
              <a:t>05/12/16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2207-DAED-4AFC-B575-03388C5770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3F7A-CE81-40F0-9F62-023B1261EE0C}" type="datetimeFigureOut">
              <a:rPr lang="en-GB" smtClean="0"/>
              <a:pPr/>
              <a:t>05/12/16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2207-DAED-4AFC-B575-03388C5770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3F7A-CE81-40F0-9F62-023B1261EE0C}" type="datetimeFigureOut">
              <a:rPr lang="en-GB" smtClean="0"/>
              <a:pPr/>
              <a:t>05/12/16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2207-DAED-4AFC-B575-03388C5770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83F7A-CE81-40F0-9F62-023B1261EE0C}" type="datetimeFigureOut">
              <a:rPr lang="en-GB" smtClean="0"/>
              <a:pPr/>
              <a:t>05/12/16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F2207-DAED-4AFC-B575-03388C57703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tmas berri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837" y="38914"/>
            <a:ext cx="1312657" cy="1249878"/>
          </a:xfrm>
          <a:prstGeom prst="rect">
            <a:avLst/>
          </a:prstGeom>
        </p:spPr>
      </p:pic>
      <p:sp>
        <p:nvSpPr>
          <p:cNvPr id="9217" name="Title 1"/>
          <p:cNvSpPr>
            <a:spLocks noGrp="1"/>
          </p:cNvSpPr>
          <p:nvPr>
            <p:ph type="ctrTitle"/>
          </p:nvPr>
        </p:nvSpPr>
        <p:spPr>
          <a:xfrm>
            <a:off x="682178" y="0"/>
            <a:ext cx="8642350" cy="1470025"/>
          </a:xfrm>
        </p:spPr>
        <p:txBody>
          <a:bodyPr/>
          <a:lstStyle/>
          <a:p>
            <a:pPr algn="l"/>
            <a:r>
              <a:rPr lang="en-GB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Welcome to City of Peace Community Church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GB">
              <a:ea typeface="+mn-ea"/>
            </a:endParaRPr>
          </a:p>
        </p:txBody>
      </p:sp>
      <p:pic>
        <p:nvPicPr>
          <p:cNvPr id="2" name="Picture 1" descr="imageedit_1_518536334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64976"/>
            <a:ext cx="9180512" cy="498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8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764704"/>
            <a:ext cx="7488832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How silently, how silently</a:t>
            </a:r>
          </a:p>
          <a:p>
            <a:pPr algn="ctr"/>
            <a:r>
              <a:rPr lang="en-GB" sz="3600" dirty="0"/>
              <a:t>The wondrous gift is given!</a:t>
            </a:r>
          </a:p>
          <a:p>
            <a:pPr algn="ctr"/>
            <a:r>
              <a:rPr lang="en-GB" sz="3600" dirty="0"/>
              <a:t>So God imparts to human hearts</a:t>
            </a:r>
          </a:p>
          <a:p>
            <a:pPr algn="ctr"/>
            <a:r>
              <a:rPr lang="en-GB" sz="3600" dirty="0"/>
              <a:t>The blessings of His heaven.</a:t>
            </a:r>
          </a:p>
          <a:p>
            <a:pPr algn="ctr"/>
            <a:r>
              <a:rPr lang="en-GB" sz="3600" dirty="0"/>
              <a:t>No ear may hear His coming,</a:t>
            </a:r>
          </a:p>
          <a:p>
            <a:pPr algn="ctr"/>
            <a:r>
              <a:rPr lang="en-GB" sz="3600" dirty="0"/>
              <a:t>But in this world of sin,</a:t>
            </a:r>
          </a:p>
          <a:p>
            <a:pPr algn="ctr"/>
            <a:r>
              <a:rPr lang="en-GB" sz="3600" dirty="0"/>
              <a:t>Where meek souls will receive him still,</a:t>
            </a:r>
          </a:p>
          <a:p>
            <a:pPr algn="ctr"/>
            <a:r>
              <a:rPr lang="en-GB" sz="3600" dirty="0"/>
              <a:t>The dear Christ enters in.</a:t>
            </a:r>
          </a:p>
        </p:txBody>
      </p:sp>
    </p:spTree>
    <p:extLst>
      <p:ext uri="{BB962C8B-B14F-4D97-AF65-F5344CB8AC3E}">
        <p14:creationId xmlns:p14="http://schemas.microsoft.com/office/powerpoint/2010/main" val="367751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764704"/>
            <a:ext cx="7488832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O holy Child of Bethlehem</a:t>
            </a:r>
          </a:p>
          <a:p>
            <a:pPr algn="ctr"/>
            <a:r>
              <a:rPr lang="en-GB" sz="3600" dirty="0"/>
              <a:t>Descend to us, we pray</a:t>
            </a:r>
          </a:p>
          <a:p>
            <a:pPr algn="ctr"/>
            <a:r>
              <a:rPr lang="en-GB" sz="3600" dirty="0"/>
              <a:t>Cast out our sin and enter in</a:t>
            </a:r>
          </a:p>
          <a:p>
            <a:pPr algn="ctr"/>
            <a:r>
              <a:rPr lang="en-GB" sz="3600" dirty="0"/>
              <a:t>Be born to us today</a:t>
            </a:r>
          </a:p>
          <a:p>
            <a:pPr algn="ctr"/>
            <a:r>
              <a:rPr lang="en-GB" sz="3600" dirty="0"/>
              <a:t>We hear the Christmas angels</a:t>
            </a:r>
          </a:p>
          <a:p>
            <a:pPr algn="ctr"/>
            <a:r>
              <a:rPr lang="en-GB" sz="3600" dirty="0"/>
              <a:t>The great glad tidings tell</a:t>
            </a:r>
          </a:p>
          <a:p>
            <a:pPr algn="ctr"/>
            <a:r>
              <a:rPr lang="en-GB" sz="3600" dirty="0"/>
              <a:t>O come to us, abide with us</a:t>
            </a:r>
          </a:p>
          <a:p>
            <a:pPr algn="ctr"/>
            <a:r>
              <a:rPr lang="en-GB" sz="3600" dirty="0"/>
              <a:t>Our Lord Emmanuel</a:t>
            </a:r>
          </a:p>
        </p:txBody>
      </p:sp>
    </p:spTree>
    <p:extLst>
      <p:ext uri="{BB962C8B-B14F-4D97-AF65-F5344CB8AC3E}">
        <p14:creationId xmlns:p14="http://schemas.microsoft.com/office/powerpoint/2010/main" val="143697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54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412776"/>
            <a:ext cx="7488832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Away in a manger</a:t>
            </a:r>
            <a:endParaRPr lang="en-GB" sz="3600" dirty="0"/>
          </a:p>
          <a:p>
            <a:pPr algn="ctr"/>
            <a:r>
              <a:rPr lang="en-US" sz="3600" dirty="0"/>
              <a:t>No crib for His bed</a:t>
            </a:r>
            <a:endParaRPr lang="en-GB" sz="3600" dirty="0"/>
          </a:p>
          <a:p>
            <a:pPr algn="ctr"/>
            <a:r>
              <a:rPr lang="en-US" sz="3600" dirty="0"/>
              <a:t>The little Lord Jesus</a:t>
            </a:r>
            <a:endParaRPr lang="en-GB" sz="3600" dirty="0"/>
          </a:p>
          <a:p>
            <a:pPr algn="ctr"/>
            <a:r>
              <a:rPr lang="en-US" sz="3600" dirty="0"/>
              <a:t>Lay down His sweet head</a:t>
            </a:r>
            <a:endParaRPr lang="en-GB" sz="3600" dirty="0"/>
          </a:p>
          <a:p>
            <a:pPr algn="ctr"/>
            <a:r>
              <a:rPr lang="en-US" sz="3600" dirty="0"/>
              <a:t>The stars in the sky</a:t>
            </a:r>
            <a:endParaRPr lang="en-GB" sz="3600" dirty="0"/>
          </a:p>
          <a:p>
            <a:pPr algn="ctr"/>
            <a:r>
              <a:rPr lang="en-US" sz="3600" dirty="0"/>
              <a:t>Look down where He lay</a:t>
            </a:r>
            <a:endParaRPr lang="en-GB" sz="3600" dirty="0"/>
          </a:p>
          <a:p>
            <a:pPr algn="ctr"/>
            <a:r>
              <a:rPr lang="en-US" sz="3600" dirty="0"/>
              <a:t>The little Lord Jesus</a:t>
            </a:r>
            <a:endParaRPr lang="en-GB" sz="3600" dirty="0"/>
          </a:p>
          <a:p>
            <a:pPr algn="ctr"/>
            <a:r>
              <a:rPr lang="en-US" sz="3600" dirty="0"/>
              <a:t>Asleep on the hay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2666153" y="476672"/>
            <a:ext cx="3623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u="sng" dirty="0" smtClean="0"/>
              <a:t>Away in a manger</a:t>
            </a:r>
            <a:endParaRPr lang="en-GB" sz="3600" b="1" u="sng" dirty="0"/>
          </a:p>
        </p:txBody>
      </p:sp>
    </p:spTree>
    <p:extLst>
      <p:ext uri="{BB962C8B-B14F-4D97-AF65-F5344CB8AC3E}">
        <p14:creationId xmlns:p14="http://schemas.microsoft.com/office/powerpoint/2010/main" val="399013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764704"/>
            <a:ext cx="7488832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 cattle are lowing</a:t>
            </a:r>
            <a:endParaRPr lang="en-GB" sz="3600" dirty="0"/>
          </a:p>
          <a:p>
            <a:pPr algn="ctr"/>
            <a:r>
              <a:rPr lang="en-US" sz="3600" dirty="0"/>
              <a:t>The poor Baby wakes</a:t>
            </a:r>
            <a:endParaRPr lang="en-GB" sz="3600" dirty="0"/>
          </a:p>
          <a:p>
            <a:pPr algn="ctr"/>
            <a:r>
              <a:rPr lang="en-US" sz="3600" dirty="0"/>
              <a:t>But little Lord Jesus</a:t>
            </a:r>
            <a:endParaRPr lang="en-GB" sz="3600" dirty="0"/>
          </a:p>
          <a:p>
            <a:pPr algn="ctr"/>
            <a:r>
              <a:rPr lang="en-US" sz="3600" dirty="0"/>
              <a:t>No crying He makes</a:t>
            </a:r>
            <a:endParaRPr lang="en-GB" sz="3600" dirty="0"/>
          </a:p>
          <a:p>
            <a:pPr algn="ctr"/>
            <a:r>
              <a:rPr lang="en-US" sz="3600" dirty="0"/>
              <a:t>I love Thee, Lord Jesus</a:t>
            </a:r>
            <a:endParaRPr lang="en-GB" sz="3600" dirty="0"/>
          </a:p>
          <a:p>
            <a:pPr algn="ctr"/>
            <a:r>
              <a:rPr lang="en-US" sz="3600" dirty="0"/>
              <a:t>Look down from the sky</a:t>
            </a:r>
            <a:endParaRPr lang="en-GB" sz="3600" dirty="0"/>
          </a:p>
          <a:p>
            <a:pPr algn="ctr"/>
            <a:r>
              <a:rPr lang="en-US" sz="3600" dirty="0"/>
              <a:t>And stay by my side</a:t>
            </a:r>
            <a:endParaRPr lang="en-GB" sz="3600" dirty="0"/>
          </a:p>
          <a:p>
            <a:pPr algn="ctr"/>
            <a:r>
              <a:rPr lang="en-US" sz="3600" dirty="0" err="1"/>
              <a:t>'Til</a:t>
            </a:r>
            <a:r>
              <a:rPr lang="en-US" sz="3600" dirty="0"/>
              <a:t> morning is nigh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9458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764704"/>
            <a:ext cx="7488832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Be near me, Lord Jesus</a:t>
            </a:r>
            <a:endParaRPr lang="en-GB" sz="3600" dirty="0"/>
          </a:p>
          <a:p>
            <a:pPr algn="ctr"/>
            <a:r>
              <a:rPr lang="en-US" sz="3600" dirty="0"/>
              <a:t>I ask Thee to stay</a:t>
            </a:r>
            <a:endParaRPr lang="en-GB" sz="3600" dirty="0"/>
          </a:p>
          <a:p>
            <a:pPr algn="ctr"/>
            <a:r>
              <a:rPr lang="en-US" sz="3600" dirty="0"/>
              <a:t>Close by me forever</a:t>
            </a:r>
            <a:endParaRPr lang="en-GB" sz="3600" dirty="0"/>
          </a:p>
          <a:p>
            <a:pPr algn="ctr"/>
            <a:r>
              <a:rPr lang="en-US" sz="3600" dirty="0"/>
              <a:t>And love me, I pray</a:t>
            </a:r>
            <a:endParaRPr lang="en-GB" sz="3600" dirty="0"/>
          </a:p>
          <a:p>
            <a:pPr algn="ctr"/>
            <a:r>
              <a:rPr lang="en-US" sz="3600" dirty="0"/>
              <a:t>Bless all the dear children</a:t>
            </a:r>
            <a:endParaRPr lang="en-GB" sz="3600" dirty="0"/>
          </a:p>
          <a:p>
            <a:pPr algn="ctr"/>
            <a:r>
              <a:rPr lang="en-US" sz="3600" dirty="0"/>
              <a:t>In Thy tender care</a:t>
            </a:r>
            <a:endParaRPr lang="en-GB" sz="3600" dirty="0"/>
          </a:p>
          <a:p>
            <a:pPr algn="ctr"/>
            <a:r>
              <a:rPr lang="en-US" sz="3600" dirty="0"/>
              <a:t>And take us to Heaven</a:t>
            </a:r>
            <a:endParaRPr lang="en-GB" sz="3600" dirty="0"/>
          </a:p>
          <a:p>
            <a:pPr algn="ctr"/>
            <a:r>
              <a:rPr lang="en-US" sz="3600" dirty="0"/>
              <a:t>To live with Thee there</a:t>
            </a:r>
            <a:endParaRPr lang="en-GB" sz="3600" dirty="0"/>
          </a:p>
          <a:p>
            <a:pPr algn="ctr"/>
            <a:r>
              <a:rPr lang="en-US" sz="3600" dirty="0"/>
              <a:t> 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0280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88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GB" altLang="en-US" sz="4000" b="1" u="sng"/>
              <a:t>Joy to the World</a:t>
            </a:r>
            <a:endParaRPr lang="en-US" altLang="en-US" sz="4000" b="1" u="sng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Joy to the World , the Lord is come!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Let earth receive her King;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Let every heart prepare Him room,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And Heaven and nature sing,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And Heaven and nature sing,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And Heaven, and Heaven, and nature sing.</a:t>
            </a:r>
          </a:p>
        </p:txBody>
      </p:sp>
    </p:spTree>
    <p:extLst>
      <p:ext uri="{BB962C8B-B14F-4D97-AF65-F5344CB8AC3E}">
        <p14:creationId xmlns:p14="http://schemas.microsoft.com/office/powerpoint/2010/main" val="1082922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060" y="1427389"/>
            <a:ext cx="8229600" cy="57451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Joy to the World, the Saviour reigns!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Let men their songs employ;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While fields and floods, rocks, hills and plains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Repeat the sounding joy,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Repeat the sounding joy,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Repeat, repeat, the sounding joy.</a:t>
            </a:r>
          </a:p>
        </p:txBody>
      </p:sp>
    </p:spTree>
    <p:extLst>
      <p:ext uri="{BB962C8B-B14F-4D97-AF65-F5344CB8AC3E}">
        <p14:creationId xmlns:p14="http://schemas.microsoft.com/office/powerpoint/2010/main" val="2150295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257" y="1345747"/>
            <a:ext cx="8229600" cy="57451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3600"/>
              <a:t>No more let sins and sorrows grow,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600"/>
              <a:t>Nor thorns infest the ground;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600"/>
              <a:t>He comes to make His blessings flow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600"/>
              <a:t>Far as the curse is found,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600"/>
              <a:t>Far as the curse is found,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600"/>
              <a:t>Far as, far as, the curse is found.</a:t>
            </a:r>
          </a:p>
        </p:txBody>
      </p:sp>
    </p:spTree>
    <p:extLst>
      <p:ext uri="{BB962C8B-B14F-4D97-AF65-F5344CB8AC3E}">
        <p14:creationId xmlns:p14="http://schemas.microsoft.com/office/powerpoint/2010/main" val="39311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0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33500"/>
            <a:ext cx="8229600" cy="47164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He rules the world with truth and grace,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And makes the nations prove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The glories of His righteousness,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And wonders of His love,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And wonders of His love,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And wonders, wonders, of His love.</a:t>
            </a:r>
          </a:p>
        </p:txBody>
      </p:sp>
    </p:spTree>
    <p:extLst>
      <p:ext uri="{BB962C8B-B14F-4D97-AF65-F5344CB8AC3E}">
        <p14:creationId xmlns:p14="http://schemas.microsoft.com/office/powerpoint/2010/main" val="4106153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22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GB" altLang="en-US" sz="4000" b="1" u="sng" dirty="0" smtClean="0"/>
              <a:t>Silent Night</a:t>
            </a:r>
            <a:endParaRPr lang="en-US" altLang="en-US" sz="4000" b="1" u="sng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600" dirty="0">
                <a:solidFill>
                  <a:schemeClr val="tx1"/>
                </a:solidFill>
              </a:rPr>
              <a:t>Silent night, holy night! </a:t>
            </a:r>
            <a:endParaRPr lang="en-GB" sz="3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3600" dirty="0" smtClean="0">
                <a:solidFill>
                  <a:schemeClr val="tx1"/>
                </a:solidFill>
              </a:rPr>
              <a:t>All </a:t>
            </a:r>
            <a:r>
              <a:rPr lang="en-GB" sz="3600" dirty="0">
                <a:solidFill>
                  <a:schemeClr val="tx1"/>
                </a:solidFill>
              </a:rPr>
              <a:t>is calm, all is bright.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Round yon Virgin, Mother and Child.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Holy infant so tender and mild,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Sleep in heavenly peace,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Sleep in heavenly peace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28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980728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600" dirty="0">
                <a:solidFill>
                  <a:srgbClr val="000000"/>
                </a:solidFill>
              </a:rPr>
              <a:t>Silent night, holy </a:t>
            </a:r>
            <a:r>
              <a:rPr lang="en-GB" sz="3600" dirty="0" smtClean="0">
                <a:solidFill>
                  <a:srgbClr val="000000"/>
                </a:solidFill>
              </a:rPr>
              <a:t>night!</a:t>
            </a:r>
            <a:br>
              <a:rPr lang="en-GB" sz="3600" dirty="0" smtClean="0">
                <a:solidFill>
                  <a:srgbClr val="000000"/>
                </a:solidFill>
              </a:rPr>
            </a:br>
            <a:r>
              <a:rPr lang="en-GB" sz="3600" dirty="0" smtClean="0">
                <a:solidFill>
                  <a:srgbClr val="000000"/>
                </a:solidFill>
              </a:rPr>
              <a:t>Shepherds </a:t>
            </a:r>
            <a:r>
              <a:rPr lang="en-GB" sz="3600" dirty="0">
                <a:solidFill>
                  <a:srgbClr val="000000"/>
                </a:solidFill>
              </a:rPr>
              <a:t>quake at the sight.</a:t>
            </a:r>
            <a:br>
              <a:rPr lang="en-GB" sz="3600" dirty="0">
                <a:solidFill>
                  <a:srgbClr val="000000"/>
                </a:solidFill>
              </a:rPr>
            </a:br>
            <a:r>
              <a:rPr lang="en-GB" sz="3600" dirty="0">
                <a:solidFill>
                  <a:srgbClr val="000000"/>
                </a:solidFill>
              </a:rPr>
              <a:t>Glories stream from heaven afar</a:t>
            </a:r>
            <a:br>
              <a:rPr lang="en-GB" sz="3600" dirty="0">
                <a:solidFill>
                  <a:srgbClr val="000000"/>
                </a:solidFill>
              </a:rPr>
            </a:br>
            <a:r>
              <a:rPr lang="en-GB" sz="3600" dirty="0">
                <a:solidFill>
                  <a:srgbClr val="000000"/>
                </a:solidFill>
              </a:rPr>
              <a:t>Heavenly hosts sing Alleluia,</a:t>
            </a:r>
            <a:br>
              <a:rPr lang="en-GB" sz="3600" dirty="0">
                <a:solidFill>
                  <a:srgbClr val="000000"/>
                </a:solidFill>
              </a:rPr>
            </a:br>
            <a:r>
              <a:rPr lang="en-GB" sz="3600" dirty="0">
                <a:solidFill>
                  <a:srgbClr val="000000"/>
                </a:solidFill>
              </a:rPr>
              <a:t>Christ the Saviour is born!</a:t>
            </a:r>
            <a:br>
              <a:rPr lang="en-GB" sz="3600" dirty="0">
                <a:solidFill>
                  <a:srgbClr val="000000"/>
                </a:solidFill>
              </a:rPr>
            </a:br>
            <a:r>
              <a:rPr lang="en-GB" sz="3600" dirty="0">
                <a:solidFill>
                  <a:srgbClr val="000000"/>
                </a:solidFill>
              </a:rPr>
              <a:t>Christ the Saviour is born</a:t>
            </a:r>
            <a:br>
              <a:rPr lang="en-GB" sz="3600" dirty="0">
                <a:solidFill>
                  <a:srgbClr val="000000"/>
                </a:solidFill>
              </a:rPr>
            </a:br>
            <a:r>
              <a:rPr lang="en-GB" sz="3600" dirty="0">
                <a:solidFill>
                  <a:srgbClr val="000000"/>
                </a:solidFill>
              </a:rPr>
              <a:t/>
            </a:r>
            <a:br>
              <a:rPr lang="en-GB" sz="3600" dirty="0">
                <a:solidFill>
                  <a:srgbClr val="000000"/>
                </a:solidFill>
              </a:rPr>
            </a:br>
            <a:endParaRPr lang="en-US" alt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85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980728"/>
            <a:ext cx="8229600" cy="4953000"/>
          </a:xfrm>
        </p:spPr>
        <p:txBody>
          <a:bodyPr/>
          <a:lstStyle/>
          <a:p>
            <a:r>
              <a:rPr lang="en-GB" sz="3600" dirty="0">
                <a:solidFill>
                  <a:srgbClr val="000000"/>
                </a:solidFill>
              </a:rPr>
              <a:t>Silent night, holy night</a:t>
            </a:r>
            <a:r>
              <a:rPr lang="en-GB" sz="3600" dirty="0" smtClean="0">
                <a:solidFill>
                  <a:srgbClr val="000000"/>
                </a:solidFill>
              </a:rPr>
              <a:t>!</a:t>
            </a:r>
            <a:br>
              <a:rPr lang="en-GB" sz="3600" dirty="0" smtClean="0">
                <a:solidFill>
                  <a:srgbClr val="000000"/>
                </a:solidFill>
              </a:rPr>
            </a:br>
            <a:r>
              <a:rPr lang="en-GB" sz="3600" dirty="0" smtClean="0">
                <a:solidFill>
                  <a:srgbClr val="000000"/>
                </a:solidFill>
              </a:rPr>
              <a:t>Son </a:t>
            </a:r>
            <a:r>
              <a:rPr lang="en-GB" sz="3600" dirty="0">
                <a:solidFill>
                  <a:srgbClr val="000000"/>
                </a:solidFill>
              </a:rPr>
              <a:t>of God love's pure light.</a:t>
            </a:r>
            <a:br>
              <a:rPr lang="en-GB" sz="3600" dirty="0">
                <a:solidFill>
                  <a:srgbClr val="000000"/>
                </a:solidFill>
              </a:rPr>
            </a:br>
            <a:r>
              <a:rPr lang="en-GB" sz="3600" dirty="0">
                <a:solidFill>
                  <a:srgbClr val="000000"/>
                </a:solidFill>
              </a:rPr>
              <a:t>Radiant beams from Thy holy face</a:t>
            </a:r>
            <a:br>
              <a:rPr lang="en-GB" sz="3600" dirty="0">
                <a:solidFill>
                  <a:srgbClr val="000000"/>
                </a:solidFill>
              </a:rPr>
            </a:br>
            <a:r>
              <a:rPr lang="en-GB" sz="3600" dirty="0">
                <a:solidFill>
                  <a:srgbClr val="000000"/>
                </a:solidFill>
              </a:rPr>
              <a:t>With dawn of redeeming grace,</a:t>
            </a:r>
            <a:br>
              <a:rPr lang="en-GB" sz="3600" dirty="0">
                <a:solidFill>
                  <a:srgbClr val="000000"/>
                </a:solidFill>
              </a:rPr>
            </a:br>
            <a:r>
              <a:rPr lang="en-GB" sz="3600" dirty="0">
                <a:solidFill>
                  <a:srgbClr val="000000"/>
                </a:solidFill>
              </a:rPr>
              <a:t>Jesus Lord, at Thy birth</a:t>
            </a:r>
            <a:br>
              <a:rPr lang="en-GB" sz="3600" dirty="0">
                <a:solidFill>
                  <a:srgbClr val="000000"/>
                </a:solidFill>
              </a:rPr>
            </a:br>
            <a:r>
              <a:rPr lang="en-GB" sz="3600" dirty="0">
                <a:solidFill>
                  <a:srgbClr val="000000"/>
                </a:solidFill>
              </a:rPr>
              <a:t>Jesus Lord, at Thy birth</a:t>
            </a:r>
          </a:p>
        </p:txBody>
      </p:sp>
    </p:spTree>
    <p:extLst>
      <p:ext uri="{BB962C8B-B14F-4D97-AF65-F5344CB8AC3E}">
        <p14:creationId xmlns:p14="http://schemas.microsoft.com/office/powerpoint/2010/main" val="1270391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54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GB" altLang="en-US" sz="4000" b="1" u="sng"/>
              <a:t>Joy to the World</a:t>
            </a:r>
            <a:endParaRPr lang="en-US" altLang="en-US" sz="4000" b="1" u="sng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Joy to the World , the Lord is come!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Let earth receive her King;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Let every heart prepare Him room,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And Heaven and nature sing,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And Heaven and nature sing,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And Heaven, and Heaven, and nature sing.</a:t>
            </a:r>
          </a:p>
        </p:txBody>
      </p:sp>
    </p:spTree>
    <p:extLst>
      <p:ext uri="{BB962C8B-B14F-4D97-AF65-F5344CB8AC3E}">
        <p14:creationId xmlns:p14="http://schemas.microsoft.com/office/powerpoint/2010/main" val="1633397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060" y="1427389"/>
            <a:ext cx="8229600" cy="57451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Joy to the World, the Saviour reigns!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Let men their songs employ;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While fields and floods, rocks, hills and plains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Repeat the sounding joy,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Repeat the sounding joy,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Repeat, repeat, the sounding joy.</a:t>
            </a:r>
          </a:p>
        </p:txBody>
      </p:sp>
    </p:spTree>
    <p:extLst>
      <p:ext uri="{BB962C8B-B14F-4D97-AF65-F5344CB8AC3E}">
        <p14:creationId xmlns:p14="http://schemas.microsoft.com/office/powerpoint/2010/main" val="1447186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257" y="1345747"/>
            <a:ext cx="8229600" cy="57451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3600"/>
              <a:t>No more let sins and sorrows grow,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600"/>
              <a:t>Nor thorns infest the ground;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600"/>
              <a:t>He comes to make His blessings flow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600"/>
              <a:t>Far as the curse is found,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600"/>
              <a:t>Far as the curse is found,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600"/>
              <a:t>Far as, far as, the curse is found.</a:t>
            </a:r>
          </a:p>
        </p:txBody>
      </p:sp>
    </p:spTree>
    <p:extLst>
      <p:ext uri="{BB962C8B-B14F-4D97-AF65-F5344CB8AC3E}">
        <p14:creationId xmlns:p14="http://schemas.microsoft.com/office/powerpoint/2010/main" val="3283987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33500"/>
            <a:ext cx="8229600" cy="47164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He rules the world with truth and grace,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And makes the nations prove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The glories of His righteousness,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And wonders of His love,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And wonders of His love,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And wonders, wonders, of His love.</a:t>
            </a:r>
          </a:p>
        </p:txBody>
      </p:sp>
    </p:spTree>
    <p:extLst>
      <p:ext uri="{BB962C8B-B14F-4D97-AF65-F5344CB8AC3E}">
        <p14:creationId xmlns:p14="http://schemas.microsoft.com/office/powerpoint/2010/main" val="274597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08720"/>
            <a:ext cx="7992888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Oh come all ye faithful</a:t>
            </a:r>
            <a:br>
              <a:rPr lang="en-GB" sz="3600" dirty="0"/>
            </a:br>
            <a:r>
              <a:rPr lang="en-GB" sz="3600" dirty="0"/>
              <a:t>Joyful and triumphant</a:t>
            </a:r>
            <a:br>
              <a:rPr lang="en-GB" sz="3600" dirty="0"/>
            </a:br>
            <a:r>
              <a:rPr lang="en-GB" sz="3600" dirty="0"/>
              <a:t>Oh come ye, oh come ye to Bethlehem</a:t>
            </a:r>
          </a:p>
          <a:p>
            <a:pPr algn="ctr"/>
            <a:r>
              <a:rPr lang="en-GB" sz="3600" dirty="0"/>
              <a:t>Come and behold him</a:t>
            </a:r>
          </a:p>
          <a:p>
            <a:pPr algn="ctr"/>
            <a:r>
              <a:rPr lang="en-GB" sz="3600" dirty="0"/>
              <a:t>Born the king of angels</a:t>
            </a:r>
          </a:p>
          <a:p>
            <a:pPr algn="ctr"/>
            <a:r>
              <a:rPr lang="en-GB" sz="3600" dirty="0"/>
              <a:t> </a:t>
            </a:r>
          </a:p>
          <a:p>
            <a:pPr algn="ctr"/>
            <a:r>
              <a:rPr lang="en-GB" sz="3600" i="1" dirty="0"/>
              <a:t>Oh come let us adore Him</a:t>
            </a:r>
            <a:br>
              <a:rPr lang="en-GB" sz="3600" i="1" dirty="0"/>
            </a:br>
            <a:r>
              <a:rPr lang="en-GB" sz="3600" i="1" dirty="0"/>
              <a:t>Oh come let us adore Him</a:t>
            </a:r>
            <a:br>
              <a:rPr lang="en-GB" sz="3600" i="1" dirty="0"/>
            </a:br>
            <a:r>
              <a:rPr lang="en-GB" sz="3600" i="1" dirty="0"/>
              <a:t>Oh come let us adore Him, </a:t>
            </a:r>
            <a:r>
              <a:rPr lang="en-GB" sz="3600" i="1" dirty="0" smtClean="0"/>
              <a:t/>
            </a:r>
            <a:br>
              <a:rPr lang="en-GB" sz="3600" i="1" dirty="0" smtClean="0"/>
            </a:br>
            <a:r>
              <a:rPr lang="en-GB" sz="3600" i="1" dirty="0" smtClean="0"/>
              <a:t>Christ </a:t>
            </a:r>
            <a:r>
              <a:rPr lang="en-GB" sz="3600" i="1" dirty="0"/>
              <a:t>the </a:t>
            </a:r>
            <a:r>
              <a:rPr lang="en-GB" sz="3600" i="1" dirty="0" smtClean="0"/>
              <a:t>Lord!</a:t>
            </a:r>
            <a:endParaRPr lang="en-GB" sz="3600" dirty="0"/>
          </a:p>
          <a:p>
            <a:pPr algn="ctr"/>
            <a:r>
              <a:rPr lang="en-GB" sz="3600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5736" y="404664"/>
            <a:ext cx="4519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u="sng" dirty="0" smtClean="0"/>
              <a:t>Oh come all ye faithful</a:t>
            </a:r>
            <a:endParaRPr lang="en-GB" sz="3600" b="1" u="sng" dirty="0"/>
          </a:p>
        </p:txBody>
      </p:sp>
    </p:spTree>
    <p:extLst>
      <p:ext uri="{BB962C8B-B14F-4D97-AF65-F5344CB8AC3E}">
        <p14:creationId xmlns:p14="http://schemas.microsoft.com/office/powerpoint/2010/main" val="249352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92888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God of God light of light</a:t>
            </a:r>
            <a:br>
              <a:rPr lang="en-GB" sz="3600" dirty="0"/>
            </a:br>
            <a:r>
              <a:rPr lang="en-GB" sz="3600" dirty="0"/>
              <a:t>Lo he abhors not the virgin's womb;</a:t>
            </a:r>
            <a:br>
              <a:rPr lang="en-GB" sz="3600" dirty="0"/>
            </a:br>
            <a:r>
              <a:rPr lang="en-GB" sz="3600" dirty="0"/>
              <a:t>Very God, begotten not created:</a:t>
            </a:r>
            <a:br>
              <a:rPr lang="en-GB" sz="3600" dirty="0"/>
            </a:br>
            <a:r>
              <a:rPr lang="en-GB" sz="3600" dirty="0"/>
              <a:t>O come let us adore him Christ the Lord</a:t>
            </a:r>
            <a:r>
              <a:rPr lang="en-GB" sz="3600" dirty="0" smtClean="0"/>
              <a:t>.</a:t>
            </a:r>
          </a:p>
          <a:p>
            <a:pPr algn="ctr"/>
            <a:endParaRPr lang="en-GB" sz="3600" dirty="0"/>
          </a:p>
          <a:p>
            <a:pPr algn="ctr"/>
            <a:r>
              <a:rPr lang="en-GB" sz="3600" i="1" dirty="0"/>
              <a:t>Oh come let us adore Him</a:t>
            </a:r>
            <a:br>
              <a:rPr lang="en-GB" sz="3600" i="1" dirty="0"/>
            </a:br>
            <a:r>
              <a:rPr lang="en-GB" sz="3600" i="1" dirty="0"/>
              <a:t>Oh come let us adore Him</a:t>
            </a:r>
            <a:br>
              <a:rPr lang="en-GB" sz="3600" i="1" dirty="0"/>
            </a:br>
            <a:r>
              <a:rPr lang="en-GB" sz="3600" i="1" dirty="0"/>
              <a:t>Oh come let us adore Him, </a:t>
            </a:r>
            <a:r>
              <a:rPr lang="en-GB" sz="3600" i="1" dirty="0" smtClean="0"/>
              <a:t/>
            </a:r>
            <a:br>
              <a:rPr lang="en-GB" sz="3600" i="1" dirty="0" smtClean="0"/>
            </a:br>
            <a:r>
              <a:rPr lang="en-GB" sz="3600" i="1" dirty="0" smtClean="0"/>
              <a:t>Christ </a:t>
            </a:r>
            <a:r>
              <a:rPr lang="en-GB" sz="3600" i="1" dirty="0"/>
              <a:t>the </a:t>
            </a:r>
            <a:r>
              <a:rPr lang="en-GB" sz="3600" i="1" dirty="0" smtClean="0"/>
              <a:t>Lord!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1844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92888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Sing, choirs of angels,</a:t>
            </a:r>
            <a:endParaRPr lang="en-GB" sz="3600" dirty="0"/>
          </a:p>
          <a:p>
            <a:pPr algn="ctr"/>
            <a:r>
              <a:rPr lang="en-US" sz="3600" dirty="0"/>
              <a:t>Sing in exultation,</a:t>
            </a:r>
            <a:endParaRPr lang="en-GB" sz="3600" dirty="0"/>
          </a:p>
          <a:p>
            <a:pPr algn="ctr"/>
            <a:r>
              <a:rPr lang="en-US" sz="3600" dirty="0"/>
              <a:t>Sing, all ye citizens of heaven above;</a:t>
            </a:r>
            <a:endParaRPr lang="en-GB" sz="3600" dirty="0"/>
          </a:p>
          <a:p>
            <a:pPr algn="ctr"/>
            <a:r>
              <a:rPr lang="en-US" sz="3600" dirty="0"/>
              <a:t>Glory to God </a:t>
            </a:r>
            <a:endParaRPr lang="en-GB" sz="3600" dirty="0"/>
          </a:p>
          <a:p>
            <a:pPr algn="ctr"/>
            <a:r>
              <a:rPr lang="en-US" sz="3600" dirty="0"/>
              <a:t>In the highest:</a:t>
            </a:r>
            <a:endParaRPr lang="en-GB" sz="3600" dirty="0"/>
          </a:p>
          <a:p>
            <a:pPr algn="ctr"/>
            <a:r>
              <a:rPr lang="en-GB" sz="3600" dirty="0"/>
              <a:t> </a:t>
            </a:r>
          </a:p>
          <a:p>
            <a:pPr algn="ctr"/>
            <a:r>
              <a:rPr lang="en-GB" sz="3600" i="1" dirty="0"/>
              <a:t>Oh come let us adore Him</a:t>
            </a:r>
            <a:br>
              <a:rPr lang="en-GB" sz="3600" i="1" dirty="0"/>
            </a:br>
            <a:r>
              <a:rPr lang="en-GB" sz="3600" i="1" dirty="0"/>
              <a:t>Oh come let us adore Him</a:t>
            </a:r>
            <a:br>
              <a:rPr lang="en-GB" sz="3600" i="1" dirty="0"/>
            </a:br>
            <a:r>
              <a:rPr lang="en-GB" sz="3600" i="1" dirty="0"/>
              <a:t>Oh come let us adore Him, </a:t>
            </a:r>
            <a:r>
              <a:rPr lang="en-GB" sz="3600" i="1" dirty="0" smtClean="0"/>
              <a:t/>
            </a:r>
            <a:br>
              <a:rPr lang="en-GB" sz="3600" i="1" dirty="0" smtClean="0"/>
            </a:br>
            <a:r>
              <a:rPr lang="en-GB" sz="3600" i="1" dirty="0" smtClean="0"/>
              <a:t>Christ </a:t>
            </a:r>
            <a:r>
              <a:rPr lang="en-GB" sz="3600" i="1" dirty="0"/>
              <a:t>the </a:t>
            </a:r>
            <a:r>
              <a:rPr lang="en-GB" sz="3600" i="1" dirty="0" smtClean="0"/>
              <a:t>Lord!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1691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5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412776"/>
            <a:ext cx="7488832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O little town of Bethlehem</a:t>
            </a:r>
          </a:p>
          <a:p>
            <a:pPr algn="ctr"/>
            <a:r>
              <a:rPr lang="en-GB" sz="3600" dirty="0"/>
              <a:t>How still we see thee lie</a:t>
            </a:r>
          </a:p>
          <a:p>
            <a:pPr algn="ctr"/>
            <a:r>
              <a:rPr lang="en-GB" sz="3600" dirty="0"/>
              <a:t>Above thy deep and dreamless sleep</a:t>
            </a:r>
          </a:p>
          <a:p>
            <a:pPr algn="ctr"/>
            <a:r>
              <a:rPr lang="en-GB" sz="3600" dirty="0"/>
              <a:t>The silent stars go by</a:t>
            </a:r>
          </a:p>
          <a:p>
            <a:pPr algn="ctr"/>
            <a:r>
              <a:rPr lang="en-GB" sz="3600" dirty="0"/>
              <a:t>Yet in thy dark streets </a:t>
            </a:r>
            <a:r>
              <a:rPr lang="en-GB" sz="3600" dirty="0" err="1"/>
              <a:t>shineth</a:t>
            </a:r>
            <a:endParaRPr lang="en-GB" sz="3600" dirty="0"/>
          </a:p>
          <a:p>
            <a:pPr algn="ctr"/>
            <a:r>
              <a:rPr lang="en-GB" sz="3600" dirty="0"/>
              <a:t>The everlasting Light</a:t>
            </a:r>
          </a:p>
          <a:p>
            <a:pPr algn="ctr"/>
            <a:r>
              <a:rPr lang="en-GB" sz="3600" dirty="0"/>
              <a:t>The hopes and fears of all the years</a:t>
            </a:r>
          </a:p>
          <a:p>
            <a:pPr algn="ctr"/>
            <a:r>
              <a:rPr lang="en-GB" sz="3600" dirty="0"/>
              <a:t>Are met in thee tonight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696" y="476672"/>
            <a:ext cx="5284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u="sng" dirty="0"/>
              <a:t>O little town of Bethlehem</a:t>
            </a:r>
            <a:endParaRPr lang="en-GB" sz="3600" b="1" u="sng" dirty="0"/>
          </a:p>
        </p:txBody>
      </p:sp>
    </p:spTree>
    <p:extLst>
      <p:ext uri="{BB962C8B-B14F-4D97-AF65-F5344CB8AC3E}">
        <p14:creationId xmlns:p14="http://schemas.microsoft.com/office/powerpoint/2010/main" val="164281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764704"/>
            <a:ext cx="7488832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O morning stars together</a:t>
            </a:r>
          </a:p>
          <a:p>
            <a:pPr algn="ctr"/>
            <a:r>
              <a:rPr lang="en-GB" sz="3600" dirty="0"/>
              <a:t>Proclaim the holy birth</a:t>
            </a:r>
          </a:p>
          <a:p>
            <a:pPr algn="ctr"/>
            <a:r>
              <a:rPr lang="en-GB" sz="3600" dirty="0"/>
              <a:t>And praises sing to God the King</a:t>
            </a:r>
          </a:p>
          <a:p>
            <a:pPr algn="ctr"/>
            <a:r>
              <a:rPr lang="en-GB" sz="3600" dirty="0"/>
              <a:t>And Peace to men on earth</a:t>
            </a:r>
          </a:p>
          <a:p>
            <a:pPr algn="ctr"/>
            <a:r>
              <a:rPr lang="en-GB" sz="3600" dirty="0" smtClean="0"/>
              <a:t>For </a:t>
            </a:r>
            <a:r>
              <a:rPr lang="en-GB" sz="3600" dirty="0"/>
              <a:t>Christ is born of Mary</a:t>
            </a:r>
          </a:p>
          <a:p>
            <a:pPr algn="ctr"/>
            <a:r>
              <a:rPr lang="en-GB" sz="3600" dirty="0"/>
              <a:t>And gathered all above</a:t>
            </a:r>
          </a:p>
          <a:p>
            <a:pPr algn="ctr"/>
            <a:r>
              <a:rPr lang="en-GB" sz="3600" dirty="0"/>
              <a:t>While mortals sleep, the angels keep</a:t>
            </a:r>
          </a:p>
          <a:p>
            <a:pPr algn="ctr"/>
            <a:r>
              <a:rPr lang="en-GB" sz="3600" dirty="0"/>
              <a:t>Their watch of wondering </a:t>
            </a:r>
            <a:r>
              <a:rPr lang="en-GB" sz="3600" dirty="0" smtClean="0"/>
              <a:t>love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6315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76470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/>
              <a:t>Instrumental Verse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988840"/>
            <a:ext cx="52705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5893</TotalTime>
  <Words>921</Words>
  <Application>Microsoft Macintosh PowerPoint</Application>
  <PresentationFormat>On-screen Show (4:3)</PresentationFormat>
  <Paragraphs>163</Paragraphs>
  <Slides>29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Welcome to City of Peace Community Church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Joy to the World</vt:lpstr>
      <vt:lpstr>PowerPoint Presentation</vt:lpstr>
      <vt:lpstr>PowerPoint Presentation</vt:lpstr>
      <vt:lpstr>PowerPoint Presentation</vt:lpstr>
      <vt:lpstr>PowerPoint Presentation</vt:lpstr>
      <vt:lpstr>Silent Night</vt:lpstr>
      <vt:lpstr>PowerPoint Presentation</vt:lpstr>
      <vt:lpstr>PowerPoint Presentation</vt:lpstr>
      <vt:lpstr>PowerPoint Presentation</vt:lpstr>
      <vt:lpstr>Joy to the World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 user</dc:creator>
  <cp:lastModifiedBy>Si</cp:lastModifiedBy>
  <cp:revision>127</cp:revision>
  <dcterms:created xsi:type="dcterms:W3CDTF">2013-10-13T04:33:24Z</dcterms:created>
  <dcterms:modified xsi:type="dcterms:W3CDTF">2016-12-05T20:19:00Z</dcterms:modified>
</cp:coreProperties>
</file>